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52"/>
  </p:notesMasterIdLst>
  <p:sldIdLst>
    <p:sldId id="258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3" r:id="rId24"/>
    <p:sldId id="332" r:id="rId25"/>
    <p:sldId id="334" r:id="rId26"/>
    <p:sldId id="335" r:id="rId27"/>
    <p:sldId id="337" r:id="rId28"/>
    <p:sldId id="336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8" r:id="rId45"/>
    <p:sldId id="359" r:id="rId46"/>
    <p:sldId id="360" r:id="rId47"/>
    <p:sldId id="361" r:id="rId48"/>
    <p:sldId id="362" r:id="rId49"/>
    <p:sldId id="368" r:id="rId50"/>
    <p:sldId id="26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34" autoAdjust="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1D4F0-0B7B-49CF-B59D-8FB6168DC939}" type="datetimeFigureOut">
              <a:rPr lang="en-US" smtClean="0"/>
              <a:t>04-Apr-22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C3AB7-7B21-4535-840F-BA08383ADE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664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kwithgoogle.com/marketing-resources/data-measurement/mobile-page-speed-new-industry-benchmarks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igaspaces.com/blog/amazon-found-every-100ms-of-latency-cost-them-1-in-sales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63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02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40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93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26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21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IN" dirty="0">
                <a:hlinkClick r:id="rId3"/>
              </a:rPr>
              <a:t>https://www.thinkwithgoogle.com/marketing-resources/data-measurement/mobile-page-speed-new-industry-benchmarks/</a:t>
            </a:r>
            <a:endParaRPr lang="en-IN" dirty="0"/>
          </a:p>
          <a:p>
            <a:r>
              <a:rPr lang="en-IN" dirty="0">
                <a:hlinkClick r:id="rId4"/>
              </a:rPr>
              <a:t>https://www.gigaspaces.com/blog/amazon-found-every-100ms-of-latency-cost-them-1-in-sales/</a:t>
            </a:r>
            <a:endParaRPr lang="en-I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86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7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30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88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8C027-7974-D749-8676-2ACDCF582E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1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B4C3DA1-FC02-45E9-90BA-B8A07B7F30DE}" type="datetimeFigureOut">
              <a:rPr lang="en-US" smtClean="0"/>
              <a:t>04-Apr-22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360B945-DEF5-4880-9E02-1789D98D11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315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C3DA1-FC02-45E9-90BA-B8A07B7F30DE}" type="datetimeFigureOut">
              <a:rPr lang="en-US" smtClean="0"/>
              <a:t>04-Apr-22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B945-DEF5-4880-9E02-1789D98D11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432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B4C3DA1-FC02-45E9-90BA-B8A07B7F30DE}" type="datetimeFigureOut">
              <a:rPr lang="en-US" smtClean="0"/>
              <a:t>04-Apr-22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360B945-DEF5-4880-9E02-1789D98D11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40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7400-D5E8-4C87-9586-64936C862AE2}" type="datetimeFigureOut">
              <a:rPr lang="en-US" smtClean="0"/>
              <a:pPr/>
              <a:t>04-Apr-22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E2EC-B005-4591-88C3-5EF7800E1C6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866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7400-D5E8-4C87-9586-64936C862AE2}" type="datetimeFigureOut">
              <a:rPr lang="en-US" smtClean="0"/>
              <a:pPr/>
              <a:t>04-Apr-22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E2EC-B005-4591-88C3-5EF7800E1C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99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7400-D5E8-4C87-9586-64936C862AE2}" type="datetimeFigureOut">
              <a:rPr lang="en-US" smtClean="0"/>
              <a:pPr/>
              <a:t>04-Apr-22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E2EC-B005-4591-88C3-5EF7800E1C6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266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7400-D5E8-4C87-9586-64936C862AE2}" type="datetimeFigureOut">
              <a:rPr lang="en-US" smtClean="0"/>
              <a:pPr/>
              <a:t>04-Apr-22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E2EC-B005-4591-88C3-5EF7800E1C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55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7400-D5E8-4C87-9586-64936C862AE2}" type="datetimeFigureOut">
              <a:rPr lang="en-US" smtClean="0"/>
              <a:pPr/>
              <a:t>04-Apr-22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E2EC-B005-4591-88C3-5EF7800E1C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9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7400-D5E8-4C87-9586-64936C862AE2}" type="datetimeFigureOut">
              <a:rPr lang="en-US" smtClean="0"/>
              <a:pPr/>
              <a:t>04-Apr-22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E2EC-B005-4591-88C3-5EF7800E1C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6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7400-D5E8-4C87-9586-64936C862AE2}" type="datetimeFigureOut">
              <a:rPr lang="en-US" smtClean="0"/>
              <a:pPr/>
              <a:t>04-Apr-22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E2EC-B005-4591-88C3-5EF7800E1C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409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3B27400-D5E8-4C87-9586-64936C862AE2}" type="datetimeFigureOut">
              <a:rPr lang="en-US" smtClean="0"/>
              <a:pPr/>
              <a:t>04-Apr-22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34E2EC-B005-4591-88C3-5EF7800E1C6A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801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C3DA1-FC02-45E9-90BA-B8A07B7F30DE}" type="datetimeFigureOut">
              <a:rPr lang="en-US" smtClean="0"/>
              <a:t>04-Apr-22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1360B945-DEF5-4880-9E02-1789D98D11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2277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7400-D5E8-4C87-9586-64936C862AE2}" type="datetimeFigureOut">
              <a:rPr lang="en-US" smtClean="0"/>
              <a:pPr/>
              <a:t>04-Apr-22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E2EC-B005-4591-88C3-5EF7800E1C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82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7400-D5E8-4C87-9586-64936C862AE2}" type="datetimeFigureOut">
              <a:rPr lang="en-US" smtClean="0"/>
              <a:pPr/>
              <a:t>04-Apr-22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E2EC-B005-4591-88C3-5EF7800E1C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013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7400-D5E8-4C87-9586-64936C862AE2}" type="datetimeFigureOut">
              <a:rPr lang="en-US" smtClean="0"/>
              <a:pPr/>
              <a:t>04-Apr-22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E2EC-B005-4591-88C3-5EF7800E1C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28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B4C3DA1-FC02-45E9-90BA-B8A07B7F30DE}" type="datetimeFigureOut">
              <a:rPr lang="en-US" smtClean="0"/>
              <a:t>04-Apr-22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360B945-DEF5-4880-9E02-1789D98D11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53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C3DA1-FC02-45E9-90BA-B8A07B7F30DE}" type="datetimeFigureOut">
              <a:rPr lang="en-US" smtClean="0"/>
              <a:t>04-Apr-22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B945-DEF5-4880-9E02-1789D98D11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80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C3DA1-FC02-45E9-90BA-B8A07B7F30DE}" type="datetimeFigureOut">
              <a:rPr lang="en-US" smtClean="0"/>
              <a:t>04-Apr-22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B945-DEF5-4880-9E02-1789D98D11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670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C3DA1-FC02-45E9-90BA-B8A07B7F30DE}" type="datetimeFigureOut">
              <a:rPr lang="en-US" smtClean="0"/>
              <a:t>04-Apr-22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B945-DEF5-4880-9E02-1789D98D11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96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C3DA1-FC02-45E9-90BA-B8A07B7F30DE}" type="datetimeFigureOut">
              <a:rPr lang="en-US" smtClean="0"/>
              <a:t>04-Apr-22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B945-DEF5-4880-9E02-1789D98D11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936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B4C3DA1-FC02-45E9-90BA-B8A07B7F30DE}" type="datetimeFigureOut">
              <a:rPr lang="en-US" smtClean="0"/>
              <a:t>04-Apr-22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360B945-DEF5-4880-9E02-1789D98D11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69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C3DA1-FC02-45E9-90BA-B8A07B7F30DE}" type="datetimeFigureOut">
              <a:rPr lang="en-US" smtClean="0"/>
              <a:t>04-Apr-22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B945-DEF5-4880-9E02-1789D98D11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890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B4C3DA1-FC02-45E9-90BA-B8A07B7F30DE}" type="datetimeFigureOut">
              <a:rPr lang="en-US" smtClean="0"/>
              <a:t>04-Apr-22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360B945-DEF5-4880-9E02-1789D98D112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58194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3B27400-D5E8-4C87-9586-64936C862AE2}" type="datetimeFigureOut">
              <a:rPr lang="en-US" smtClean="0"/>
              <a:pPr/>
              <a:t>04-Apr-22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234E2EC-B005-4591-88C3-5EF7800E1C6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86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t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tif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iff"/><Relationship Id="rId3" Type="http://schemas.openxmlformats.org/officeDocument/2006/relationships/image" Target="../media/image40.tiff"/><Relationship Id="rId7" Type="http://schemas.openxmlformats.org/officeDocument/2006/relationships/image" Target="../media/image4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10" Type="http://schemas.openxmlformats.org/officeDocument/2006/relationships/image" Target="../media/image47.tiff"/><Relationship Id="rId4" Type="http://schemas.openxmlformats.org/officeDocument/2006/relationships/image" Target="../media/image41.tiff"/><Relationship Id="rId9" Type="http://schemas.openxmlformats.org/officeDocument/2006/relationships/image" Target="../media/image46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tiff"/><Relationship Id="rId4" Type="http://schemas.openxmlformats.org/officeDocument/2006/relationships/image" Target="../media/image37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tiff"/><Relationship Id="rId4" Type="http://schemas.openxmlformats.org/officeDocument/2006/relationships/image" Target="../media/image37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tiff"/><Relationship Id="rId5" Type="http://schemas.openxmlformats.org/officeDocument/2006/relationships/image" Target="../media/image35.tiff"/><Relationship Id="rId4" Type="http://schemas.openxmlformats.org/officeDocument/2006/relationships/image" Target="../media/image3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tiff"/><Relationship Id="rId5" Type="http://schemas.openxmlformats.org/officeDocument/2006/relationships/image" Target="../media/image35.tiff"/><Relationship Id="rId4" Type="http://schemas.openxmlformats.org/officeDocument/2006/relationships/image" Target="../media/image37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7" Type="http://schemas.openxmlformats.org/officeDocument/2006/relationships/image" Target="../media/image53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tiff"/><Relationship Id="rId5" Type="http://schemas.openxmlformats.org/officeDocument/2006/relationships/image" Target="../media/image58.tiff"/><Relationship Id="rId4" Type="http://schemas.openxmlformats.org/officeDocument/2006/relationships/image" Target="../media/image57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7" Type="http://schemas.openxmlformats.org/officeDocument/2006/relationships/image" Target="../media/image53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tiff"/><Relationship Id="rId5" Type="http://schemas.openxmlformats.org/officeDocument/2006/relationships/image" Target="../media/image62.tiff"/><Relationship Id="rId4" Type="http://schemas.openxmlformats.org/officeDocument/2006/relationships/image" Target="../media/image57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iff"/><Relationship Id="rId13" Type="http://schemas.openxmlformats.org/officeDocument/2006/relationships/image" Target="../media/image68.tiff"/><Relationship Id="rId3" Type="http://schemas.openxmlformats.org/officeDocument/2006/relationships/image" Target="../media/image64.tiff"/><Relationship Id="rId7" Type="http://schemas.openxmlformats.org/officeDocument/2006/relationships/image" Target="../media/image62.tiff"/><Relationship Id="rId12" Type="http://schemas.openxmlformats.org/officeDocument/2006/relationships/image" Target="../media/image6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tiff"/><Relationship Id="rId11" Type="http://schemas.openxmlformats.org/officeDocument/2006/relationships/image" Target="../media/image66.tiff"/><Relationship Id="rId5" Type="http://schemas.openxmlformats.org/officeDocument/2006/relationships/image" Target="../media/image61.tiff"/><Relationship Id="rId10" Type="http://schemas.openxmlformats.org/officeDocument/2006/relationships/image" Target="../media/image65.tiff"/><Relationship Id="rId4" Type="http://schemas.openxmlformats.org/officeDocument/2006/relationships/image" Target="../media/image60.tiff"/><Relationship Id="rId9" Type="http://schemas.openxmlformats.org/officeDocument/2006/relationships/image" Target="../media/image53.tiff"/><Relationship Id="rId14" Type="http://schemas.openxmlformats.org/officeDocument/2006/relationships/image" Target="../media/image69.tif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iff"/><Relationship Id="rId13" Type="http://schemas.openxmlformats.org/officeDocument/2006/relationships/image" Target="../media/image68.tiff"/><Relationship Id="rId3" Type="http://schemas.openxmlformats.org/officeDocument/2006/relationships/image" Target="../media/image64.tiff"/><Relationship Id="rId7" Type="http://schemas.openxmlformats.org/officeDocument/2006/relationships/image" Target="../media/image62.tiff"/><Relationship Id="rId12" Type="http://schemas.openxmlformats.org/officeDocument/2006/relationships/image" Target="../media/image6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tiff"/><Relationship Id="rId11" Type="http://schemas.openxmlformats.org/officeDocument/2006/relationships/image" Target="../media/image66.tiff"/><Relationship Id="rId5" Type="http://schemas.openxmlformats.org/officeDocument/2006/relationships/image" Target="../media/image61.tiff"/><Relationship Id="rId10" Type="http://schemas.openxmlformats.org/officeDocument/2006/relationships/image" Target="../media/image65.tiff"/><Relationship Id="rId4" Type="http://schemas.openxmlformats.org/officeDocument/2006/relationships/image" Target="../media/image60.tiff"/><Relationship Id="rId9" Type="http://schemas.openxmlformats.org/officeDocument/2006/relationships/image" Target="../media/image53.tiff"/><Relationship Id="rId14" Type="http://schemas.openxmlformats.org/officeDocument/2006/relationships/image" Target="../media/image69.tif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iff"/><Relationship Id="rId13" Type="http://schemas.openxmlformats.org/officeDocument/2006/relationships/image" Target="../media/image68.tiff"/><Relationship Id="rId3" Type="http://schemas.openxmlformats.org/officeDocument/2006/relationships/image" Target="../media/image64.tiff"/><Relationship Id="rId7" Type="http://schemas.openxmlformats.org/officeDocument/2006/relationships/image" Target="../media/image62.tiff"/><Relationship Id="rId12" Type="http://schemas.openxmlformats.org/officeDocument/2006/relationships/image" Target="../media/image67.tif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1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tiff"/><Relationship Id="rId11" Type="http://schemas.openxmlformats.org/officeDocument/2006/relationships/image" Target="../media/image66.tiff"/><Relationship Id="rId5" Type="http://schemas.openxmlformats.org/officeDocument/2006/relationships/image" Target="../media/image61.tiff"/><Relationship Id="rId15" Type="http://schemas.openxmlformats.org/officeDocument/2006/relationships/image" Target="../media/image70.tiff"/><Relationship Id="rId10" Type="http://schemas.openxmlformats.org/officeDocument/2006/relationships/image" Target="../media/image65.tiff"/><Relationship Id="rId4" Type="http://schemas.openxmlformats.org/officeDocument/2006/relationships/image" Target="../media/image60.tiff"/><Relationship Id="rId9" Type="http://schemas.openxmlformats.org/officeDocument/2006/relationships/image" Target="../media/image53.tiff"/><Relationship Id="rId14" Type="http://schemas.openxmlformats.org/officeDocument/2006/relationships/image" Target="../media/image69.tif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tiff"/><Relationship Id="rId13" Type="http://schemas.microsoft.com/office/2007/relationships/hdphoto" Target="../media/hdphoto3.wdp"/><Relationship Id="rId3" Type="http://schemas.openxmlformats.org/officeDocument/2006/relationships/image" Target="../media/image72.png"/><Relationship Id="rId7" Type="http://schemas.openxmlformats.org/officeDocument/2006/relationships/image" Target="../media/image73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7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tiff"/><Relationship Id="rId11" Type="http://schemas.microsoft.com/office/2007/relationships/hdphoto" Target="../media/hdphoto2.wdp"/><Relationship Id="rId5" Type="http://schemas.openxmlformats.org/officeDocument/2006/relationships/image" Target="../media/image57.tiff"/><Relationship Id="rId15" Type="http://schemas.microsoft.com/office/2007/relationships/hdphoto" Target="../media/hdphoto4.wdp"/><Relationship Id="rId10" Type="http://schemas.openxmlformats.org/officeDocument/2006/relationships/image" Target="../media/image74.png"/><Relationship Id="rId4" Type="http://schemas.microsoft.com/office/2007/relationships/hdphoto" Target="../media/hdphoto1.wdp"/><Relationship Id="rId9" Type="http://schemas.openxmlformats.org/officeDocument/2006/relationships/image" Target="../media/image69.tiff"/><Relationship Id="rId1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tiff"/><Relationship Id="rId3" Type="http://schemas.openxmlformats.org/officeDocument/2006/relationships/image" Target="../media/image62.tiff"/><Relationship Id="rId7" Type="http://schemas.openxmlformats.org/officeDocument/2006/relationships/image" Target="../media/image6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tiff"/><Relationship Id="rId5" Type="http://schemas.openxmlformats.org/officeDocument/2006/relationships/image" Target="../media/image57.tiff"/><Relationship Id="rId4" Type="http://schemas.openxmlformats.org/officeDocument/2006/relationships/image" Target="../media/image61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8170" y="1255370"/>
            <a:ext cx="7237863" cy="1538951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SOFTWARE ENGINEERING</a:t>
            </a:r>
            <a:br>
              <a:rPr lang="en-US" dirty="0" smtClean="0"/>
            </a:br>
            <a:r>
              <a:rPr lang="en-US" cap="none" dirty="0" smtClean="0">
                <a:latin typeface="Calibri" panose="020F0502020204030204" pitchFamily="34" charset="0"/>
                <a:cs typeface="Calibri" panose="020F0502020204030204" pitchFamily="34" charset="0"/>
              </a:rPr>
              <a:t>(Week-8)</a:t>
            </a:r>
            <a:endParaRPr lang="en-US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88609" y="3533799"/>
            <a:ext cx="6878471" cy="2457568"/>
          </a:xfrm>
        </p:spPr>
        <p:txBody>
          <a:bodyPr>
            <a:normAutofit/>
          </a:bodyPr>
          <a:lstStyle/>
          <a:p>
            <a:pPr algn="ctr"/>
            <a:endParaRPr lang="en-US" sz="2800" i="1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3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Usama Musharaf</a:t>
            </a:r>
          </a:p>
          <a:p>
            <a:pPr algn="ctr"/>
            <a:r>
              <a:rPr lang="en-US" sz="2800" i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Lecturer (</a:t>
            </a:r>
            <a:r>
              <a:rPr lang="en-US" sz="2800" i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800" i="1" cap="none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epartment of Computer </a:t>
            </a:r>
            <a:r>
              <a:rPr lang="en-US" sz="2800" i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800" i="1" cap="none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cience</a:t>
            </a:r>
            <a:r>
              <a:rPr lang="en-US" sz="2800" i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ctr"/>
            <a:r>
              <a:rPr lang="en-US" sz="2800" i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FAST-NUCES Peshawar</a:t>
            </a:r>
          </a:p>
          <a:p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758150" y="771124"/>
            <a:ext cx="2069598" cy="1011532"/>
            <a:chOff x="0" y="858720"/>
            <a:chExt cx="2069598" cy="10115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34" y="858720"/>
              <a:ext cx="1261129" cy="48424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42966"/>
              <a:ext cx="2069598" cy="527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680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60059" y="777923"/>
            <a:ext cx="9812741" cy="70968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Fault Tolerant Design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013042" y="2552130"/>
            <a:ext cx="6789764" cy="1815153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ClrTx/>
              <a:buNone/>
              <a:defRPr/>
            </a:pP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spcBef>
                <a:spcPts val="0"/>
              </a:spcBef>
              <a:buClrTx/>
              <a:buFont typeface="+mj-lt"/>
              <a:buAutoNum type="arabicPeriod"/>
              <a:defRPr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Redundancy</a:t>
            </a:r>
          </a:p>
          <a:p>
            <a:pPr marL="457200" indent="-457200" algn="just">
              <a:spcBef>
                <a:spcPts val="0"/>
              </a:spcBef>
              <a:buClrTx/>
              <a:buFont typeface="+mj-lt"/>
              <a:buAutoNum type="arabicPeriod"/>
              <a:defRPr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Fault Detection</a:t>
            </a:r>
          </a:p>
          <a:p>
            <a:pPr marL="457200" indent="-457200" algn="just">
              <a:spcBef>
                <a:spcPts val="0"/>
              </a:spcBef>
              <a:buClrTx/>
              <a:buFont typeface="+mj-lt"/>
              <a:buAutoNum type="arabicPeriod"/>
              <a:defRPr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Recovery</a:t>
            </a:r>
          </a:p>
        </p:txBody>
      </p:sp>
    </p:spTree>
    <p:extLst>
      <p:ext uri="{BB962C8B-B14F-4D97-AF65-F5344CB8AC3E}">
        <p14:creationId xmlns:p14="http://schemas.microsoft.com/office/powerpoint/2010/main" val="252715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60059" y="777923"/>
            <a:ext cx="9812741" cy="70968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Redundancy</a:t>
            </a:r>
            <a:endParaRPr lang="en-US" dirty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18" y="2607813"/>
            <a:ext cx="4777655" cy="246827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16" y="3001670"/>
            <a:ext cx="3829584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3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60059" y="777923"/>
            <a:ext cx="9812741" cy="70968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Redundancy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80459" y="1943604"/>
            <a:ext cx="6036915" cy="3953427"/>
            <a:chOff x="1557629" y="1984547"/>
            <a:chExt cx="6036915" cy="3953427"/>
          </a:xfrm>
        </p:grpSpPr>
        <p:pic>
          <p:nvPicPr>
            <p:cNvPr id="3" name="Picture 2" descr="Screen Clippi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629" y="2156022"/>
              <a:ext cx="3972479" cy="3610479"/>
            </a:xfrm>
            <a:prstGeom prst="rect">
              <a:avLst/>
            </a:prstGeom>
          </p:spPr>
        </p:pic>
        <p:pic>
          <p:nvPicPr>
            <p:cNvPr id="6" name="Picture 5" descr="Screen Clipp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278" y="1984547"/>
              <a:ext cx="1905266" cy="3953427"/>
            </a:xfrm>
            <a:prstGeom prst="rect">
              <a:avLst/>
            </a:prstGeom>
          </p:spPr>
        </p:pic>
      </p:grp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74" y="1943604"/>
            <a:ext cx="2372056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3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69" y="696035"/>
            <a:ext cx="10546450" cy="495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65" y="600503"/>
            <a:ext cx="10552990" cy="51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9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86" y="668740"/>
            <a:ext cx="10448002" cy="49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8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521" y="161973"/>
            <a:ext cx="8024505" cy="599316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546" y="300251"/>
            <a:ext cx="4107975" cy="118735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Datacenter Redundancy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4394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41946" y="313899"/>
            <a:ext cx="4107975" cy="118735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Fault Models</a:t>
            </a:r>
            <a:endParaRPr lang="en-US" sz="32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607" y="1882797"/>
            <a:ext cx="7930314" cy="421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5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41946" y="313899"/>
            <a:ext cx="4107975" cy="118735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Health Checks</a:t>
            </a:r>
            <a:endParaRPr lang="en-US" sz="3200" dirty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374" y="2179696"/>
            <a:ext cx="1614921" cy="1709916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148" y="4511267"/>
            <a:ext cx="2305372" cy="1438476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1708245" y="2179696"/>
            <a:ext cx="4107975" cy="11873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External Monitoring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Ping based</a:t>
            </a:r>
            <a:endParaRPr lang="en-US" sz="22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708245" y="4406556"/>
            <a:ext cx="4107975" cy="11873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Internal Cluster Monitoring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Heartbeat based</a:t>
            </a:r>
            <a:endParaRPr lang="en-US" sz="22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37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02" y="617746"/>
            <a:ext cx="10678925" cy="530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0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76559" y="920521"/>
            <a:ext cx="11029616" cy="75815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>
                <a:cs typeface="Arial" panose="020B0604020202020204" pitchFamily="34" charset="0"/>
              </a:rPr>
              <a:t>Contents of week # 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594" y="2156345"/>
            <a:ext cx="9471546" cy="3466532"/>
          </a:xfrm>
        </p:spPr>
        <p:txBody>
          <a:bodyPr rtlCol="0">
            <a:noAutofit/>
          </a:bodyPr>
          <a:lstStyle/>
          <a:p>
            <a:pPr marL="0" lvl="0" indent="0">
              <a:buClr>
                <a:srgbClr val="903163"/>
              </a:buClr>
              <a:buNone/>
            </a:pPr>
            <a:r>
              <a:rPr lang="en-US" sz="2400" b="1" dirty="0" smtClean="0">
                <a:solidFill>
                  <a:schemeClr val="tx1"/>
                </a:solidFill>
              </a:rPr>
              <a:t>Software Quality Attributes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Reliability</a:t>
            </a:r>
          </a:p>
          <a:p>
            <a:pPr marL="0" indent="0">
              <a:buNone/>
            </a:pPr>
            <a:endParaRPr lang="en-US" sz="24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/>
                </a:solidFill>
              </a:rPr>
              <a:t>Application Architecture to System Architecture</a:t>
            </a:r>
            <a:endParaRPr lang="en-US" sz="2400" b="1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80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3" y="596499"/>
            <a:ext cx="10631091" cy="525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62" y="504967"/>
            <a:ext cx="10668284" cy="541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1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82829E-F3C1-7641-BE08-1E7DD13A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1344"/>
            <a:ext cx="10515600" cy="1103391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Application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A586E20-F416-B047-80DB-24A4B09D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4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54C8B9-B139-744E-AA0D-0AB677BD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803" y="920375"/>
            <a:ext cx="10515600" cy="608175"/>
          </a:xfrm>
        </p:spPr>
        <p:txBody>
          <a:bodyPr>
            <a:normAutofit/>
          </a:bodyPr>
          <a:lstStyle/>
          <a:p>
            <a:r>
              <a:rPr lang="en-US" sz="2800" dirty="0"/>
              <a:t>Assume ‘Architecting’ a big e-commerce </a:t>
            </a:r>
            <a:r>
              <a:rPr lang="en-US" sz="2800" dirty="0" smtClean="0"/>
              <a:t>system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BAEEB5-2DF3-6847-AF5C-B4D43E17E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F1D912C-7955-B446-8114-05437D4F7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749"/>
          <a:stretch/>
        </p:blipFill>
        <p:spPr>
          <a:xfrm>
            <a:off x="2838734" y="1869193"/>
            <a:ext cx="6438235" cy="425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4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24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373039" y="251498"/>
            <a:ext cx="10058400" cy="749300"/>
          </a:xfrm>
        </p:spPr>
        <p:txBody>
          <a:bodyPr/>
          <a:lstStyle/>
          <a:p>
            <a:r>
              <a:rPr lang="en-US" dirty="0"/>
              <a:t>Use Case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9AFE247-A46B-AA4C-B60C-14D375BE92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9" t="3768" r="5806" b="2900"/>
          <a:stretch/>
        </p:blipFill>
        <p:spPr>
          <a:xfrm>
            <a:off x="2735816" y="1316874"/>
            <a:ext cx="6640643" cy="4826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888273F-FE67-094A-8839-2DD4EE549AD2}"/>
              </a:ext>
            </a:extLst>
          </p:cNvPr>
          <p:cNvSpPr txBox="1"/>
          <p:nvPr/>
        </p:nvSpPr>
        <p:spPr>
          <a:xfrm rot="20126414">
            <a:off x="5247783" y="3132278"/>
            <a:ext cx="2282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  <a:alpha val="15000"/>
                  </a:schemeClr>
                </a:solidFill>
              </a:rPr>
              <a:t>NewTechWays</a:t>
            </a:r>
            <a:endParaRPr lang="en-US" sz="3200" dirty="0">
              <a:solidFill>
                <a:schemeClr val="bg1">
                  <a:lumMod val="65000"/>
                  <a:alpha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056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74C762-DDD2-5D4A-BD2F-8FBD9FAB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ABD3910-A112-4440-B31B-1C718EDB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8568A32-9826-1748-B451-CE31D6729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1" t="7388" r="3708" b="16124"/>
          <a:stretch/>
        </p:blipFill>
        <p:spPr>
          <a:xfrm>
            <a:off x="1349114" y="2128602"/>
            <a:ext cx="9473783" cy="2953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A7138F4-C921-2B49-A95C-DC5B51632CDB}"/>
              </a:ext>
            </a:extLst>
          </p:cNvPr>
          <p:cNvSpPr txBox="1"/>
          <p:nvPr/>
        </p:nvSpPr>
        <p:spPr>
          <a:xfrm rot="20126414">
            <a:off x="4097855" y="2799769"/>
            <a:ext cx="2282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  <a:alpha val="15000"/>
                  </a:schemeClr>
                </a:solidFill>
              </a:rPr>
              <a:t>NewTechWays</a:t>
            </a:r>
            <a:endParaRPr lang="en-US" sz="3200" dirty="0">
              <a:solidFill>
                <a:schemeClr val="bg1">
                  <a:lumMod val="85000"/>
                  <a:alpha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A6999C7-A658-2C42-8C4D-E90C94A1C31D}"/>
              </a:ext>
            </a:extLst>
          </p:cNvPr>
          <p:cNvSpPr txBox="1"/>
          <p:nvPr/>
        </p:nvSpPr>
        <p:spPr>
          <a:xfrm rot="20126414">
            <a:off x="6273019" y="3764968"/>
            <a:ext cx="2282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  <a:alpha val="15000"/>
                  </a:schemeClr>
                </a:solidFill>
              </a:rPr>
              <a:t>NewTechWays</a:t>
            </a:r>
            <a:endParaRPr lang="en-US" sz="3200" dirty="0">
              <a:solidFill>
                <a:schemeClr val="bg1">
                  <a:lumMod val="85000"/>
                  <a:alpha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07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8ED06A6F-D9A5-974E-9A68-023933CDC2CC}"/>
              </a:ext>
            </a:extLst>
          </p:cNvPr>
          <p:cNvCxnSpPr>
            <a:cxnSpLocks/>
          </p:cNvCxnSpPr>
          <p:nvPr/>
        </p:nvCxnSpPr>
        <p:spPr>
          <a:xfrm flipV="1">
            <a:off x="1122218" y="3407495"/>
            <a:ext cx="754060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81DC241-B0CF-6048-87DB-484F5DF4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73926" y="6441930"/>
            <a:ext cx="1312025" cy="365125"/>
          </a:xfrm>
        </p:spPr>
        <p:txBody>
          <a:bodyPr/>
          <a:lstStyle/>
          <a:p>
            <a:fld id="{B5434492-7FAA-B84C-8A57-94294ACB5337}" type="slidenum">
              <a:rPr lang="en-US" smtClean="0"/>
              <a:t>26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FC1BFF-19BD-2E46-AFE3-0FD7C064B3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1539" y="211137"/>
            <a:ext cx="10058400" cy="688975"/>
          </a:xfrm>
        </p:spPr>
        <p:txBody>
          <a:bodyPr>
            <a:normAutofit fontScale="90000"/>
          </a:bodyPr>
          <a:lstStyle/>
          <a:p>
            <a:r>
              <a:rPr lang="en-US" dirty="0"/>
              <a:t>Low Level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8171515-E67A-F04A-AED0-F82DDC8F2F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6827" y="1293140"/>
            <a:ext cx="1463386" cy="1415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51F72FA-8FA6-4C46-B7BB-E4E98D3545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6236" y="1160818"/>
            <a:ext cx="1460804" cy="18570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9D571F6-8029-1942-B9EB-129E24D935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4439" y="953325"/>
            <a:ext cx="1720763" cy="20996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A05BA1D-44D3-1644-B5A0-8576F7201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115" y="3824464"/>
            <a:ext cx="1716809" cy="21681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1CB961BB-5AB0-9A4A-A310-5197F01347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439" y="3720580"/>
            <a:ext cx="2089360" cy="2525804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xmlns="" id="{6B37539A-7D18-0D48-A58C-5B5516A6C687}"/>
              </a:ext>
            </a:extLst>
          </p:cNvPr>
          <p:cNvSpPr/>
          <p:nvPr/>
        </p:nvSpPr>
        <p:spPr>
          <a:xfrm>
            <a:off x="5593931" y="1754171"/>
            <a:ext cx="413616" cy="4190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xmlns="" id="{89ABCF3A-0270-0046-AD5E-2CD6633016FD}"/>
              </a:ext>
            </a:extLst>
          </p:cNvPr>
          <p:cNvSpPr/>
          <p:nvPr/>
        </p:nvSpPr>
        <p:spPr>
          <a:xfrm>
            <a:off x="3267718" y="1754171"/>
            <a:ext cx="413616" cy="4190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521AEB33-15D2-D348-8771-F58A47C2B6D1}"/>
              </a:ext>
            </a:extLst>
          </p:cNvPr>
          <p:cNvSpPr/>
          <p:nvPr/>
        </p:nvSpPr>
        <p:spPr>
          <a:xfrm>
            <a:off x="4533185" y="4489499"/>
            <a:ext cx="413616" cy="4190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p-Down Arrow 23">
            <a:extLst>
              <a:ext uri="{FF2B5EF4-FFF2-40B4-BE49-F238E27FC236}">
                <a16:creationId xmlns:a16="http://schemas.microsoft.com/office/drawing/2014/main" xmlns="" id="{855F50E6-2319-C845-8792-6D523F8C53F7}"/>
              </a:ext>
            </a:extLst>
          </p:cNvPr>
          <p:cNvSpPr/>
          <p:nvPr/>
        </p:nvSpPr>
        <p:spPr>
          <a:xfrm>
            <a:off x="6844392" y="3111242"/>
            <a:ext cx="420855" cy="629587"/>
          </a:xfrm>
          <a:prstGeom prst="up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xmlns="" id="{431C6517-4801-B143-844B-FDE8E01FFD69}"/>
              </a:ext>
            </a:extLst>
          </p:cNvPr>
          <p:cNvSpPr/>
          <p:nvPr/>
        </p:nvSpPr>
        <p:spPr>
          <a:xfrm>
            <a:off x="8958429" y="4489499"/>
            <a:ext cx="413616" cy="4190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xmlns="" id="{C3E7B2FE-0FBC-3549-9992-418CF060B93A}"/>
              </a:ext>
            </a:extLst>
          </p:cNvPr>
          <p:cNvSpPr/>
          <p:nvPr/>
        </p:nvSpPr>
        <p:spPr>
          <a:xfrm>
            <a:off x="8958429" y="1754171"/>
            <a:ext cx="413616" cy="4190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62D069AF-23F5-294D-8154-E88625963F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4417" y="1408245"/>
            <a:ext cx="1559623" cy="1529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733008E-5C77-1342-96EF-067E8B8506B7}"/>
              </a:ext>
            </a:extLst>
          </p:cNvPr>
          <p:cNvSpPr txBox="1"/>
          <p:nvPr/>
        </p:nvSpPr>
        <p:spPr>
          <a:xfrm>
            <a:off x="2392250" y="3007385"/>
            <a:ext cx="1133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Behavior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F692F57-6581-D241-90A1-03B97791A5E1}"/>
              </a:ext>
            </a:extLst>
          </p:cNvPr>
          <p:cNvSpPr txBox="1"/>
          <p:nvPr/>
        </p:nvSpPr>
        <p:spPr>
          <a:xfrm>
            <a:off x="2504446" y="3460297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A9C7E7A-D533-1E47-9926-87D56EE621CF}"/>
              </a:ext>
            </a:extLst>
          </p:cNvPr>
          <p:cNvSpPr txBox="1"/>
          <p:nvPr/>
        </p:nvSpPr>
        <p:spPr>
          <a:xfrm>
            <a:off x="994920" y="5877052"/>
            <a:ext cx="220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 + Transactional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B5C752D-B617-B840-A289-72041049CAAD}"/>
              </a:ext>
            </a:extLst>
          </p:cNvPr>
          <p:cNvGrpSpPr/>
          <p:nvPr/>
        </p:nvGrpSpPr>
        <p:grpSpPr>
          <a:xfrm>
            <a:off x="9990987" y="4380890"/>
            <a:ext cx="726481" cy="1079270"/>
            <a:chOff x="9990987" y="4612906"/>
            <a:chExt cx="726481" cy="107927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6CBD21B9-6876-E94B-B037-B2D55F178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36106" y="4612906"/>
              <a:ext cx="636249" cy="6362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4883732B-44DC-DD43-9416-142EDFC10707}"/>
                </a:ext>
              </a:extLst>
            </p:cNvPr>
            <p:cNvSpPr txBox="1"/>
            <p:nvPr/>
          </p:nvSpPr>
          <p:spPr>
            <a:xfrm>
              <a:off x="9990987" y="5292066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Code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9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27</a:t>
            </a:fld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D16ED7FC-9ACC-C241-BB3B-0B542BD875A4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2182693" y="3458972"/>
            <a:ext cx="66027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BE2F936E-ABEF-B949-9A53-CF984CEA7CA0}"/>
              </a:ext>
            </a:extLst>
          </p:cNvPr>
          <p:cNvGrpSpPr/>
          <p:nvPr/>
        </p:nvGrpSpPr>
        <p:grpSpPr>
          <a:xfrm>
            <a:off x="3999845" y="3000399"/>
            <a:ext cx="1266693" cy="1624051"/>
            <a:chOff x="7086643" y="4510591"/>
            <a:chExt cx="1266693" cy="162405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CEF2E485-C67C-EF4B-84CA-056EDE676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8699" y="4510591"/>
              <a:ext cx="562581" cy="9171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82A9FE82-CF20-F74C-B8CD-5DE7A9F2CED8}"/>
                </a:ext>
              </a:extLst>
            </p:cNvPr>
            <p:cNvSpPr txBox="1"/>
            <p:nvPr/>
          </p:nvSpPr>
          <p:spPr>
            <a:xfrm>
              <a:off x="7086643" y="5611422"/>
              <a:ext cx="12666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Business Logic </a:t>
              </a:r>
            </a:p>
            <a:p>
              <a:pPr algn="ctr"/>
              <a:r>
                <a:rPr lang="en-US" sz="1400" dirty="0"/>
                <a:t>Tier</a:t>
              </a:r>
            </a:p>
          </p:txBody>
        </p:sp>
      </p:grp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xmlns="" id="{D1EBE4BB-40C0-4E42-A187-645DD157EDEF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 flipV="1">
            <a:off x="4914482" y="3458971"/>
            <a:ext cx="930070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16347E60-EADD-0D42-8664-BDBA91ECD127}"/>
              </a:ext>
            </a:extLst>
          </p:cNvPr>
          <p:cNvCxnSpPr>
            <a:cxnSpLocks/>
            <a:stCxn id="24" idx="3"/>
            <a:endCxn id="22" idx="1"/>
          </p:cNvCxnSpPr>
          <p:nvPr/>
        </p:nvCxnSpPr>
        <p:spPr>
          <a:xfrm>
            <a:off x="3631661" y="3458972"/>
            <a:ext cx="72024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6519C3A4-0094-6844-8064-8BDC5A200540}"/>
              </a:ext>
            </a:extLst>
          </p:cNvPr>
          <p:cNvGrpSpPr/>
          <p:nvPr/>
        </p:nvGrpSpPr>
        <p:grpSpPr>
          <a:xfrm>
            <a:off x="2842963" y="2985753"/>
            <a:ext cx="788698" cy="1638697"/>
            <a:chOff x="4475709" y="4495945"/>
            <a:chExt cx="788698" cy="163869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9A8166D8-1184-F043-912E-002A6F2E8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75709" y="4495945"/>
              <a:ext cx="788698" cy="94643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9695FBEE-92AF-D54F-BFC4-CB11EED95A71}"/>
                </a:ext>
              </a:extLst>
            </p:cNvPr>
            <p:cNvSpPr txBox="1"/>
            <p:nvPr/>
          </p:nvSpPr>
          <p:spPr>
            <a:xfrm>
              <a:off x="4588666" y="5611422"/>
              <a:ext cx="5627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Web </a:t>
              </a:r>
            </a:p>
            <a:p>
              <a:pPr algn="ctr"/>
              <a:r>
                <a:rPr lang="en-US" sz="1400" dirty="0"/>
                <a:t>Tier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3D8672ED-7C9F-D445-B763-D1F01AEFB1DB}"/>
              </a:ext>
            </a:extLst>
          </p:cNvPr>
          <p:cNvGrpSpPr/>
          <p:nvPr/>
        </p:nvGrpSpPr>
        <p:grpSpPr>
          <a:xfrm>
            <a:off x="5692496" y="2974993"/>
            <a:ext cx="939391" cy="1439662"/>
            <a:chOff x="8330776" y="2836271"/>
            <a:chExt cx="939391" cy="14396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2943A3EB-9E0A-2340-B2D8-DE4E0640F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82832" y="2836271"/>
              <a:ext cx="787335" cy="96795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C8D004C3-39AA-0045-9312-43FB9A2EBC96}"/>
                </a:ext>
              </a:extLst>
            </p:cNvPr>
            <p:cNvSpPr txBox="1"/>
            <p:nvPr/>
          </p:nvSpPr>
          <p:spPr>
            <a:xfrm>
              <a:off x="8330776" y="3968156"/>
              <a:ext cx="8669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Database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E3A030E2-2F29-C54E-9A21-B6008A4BE7F6}"/>
              </a:ext>
            </a:extLst>
          </p:cNvPr>
          <p:cNvGrpSpPr/>
          <p:nvPr/>
        </p:nvGrpSpPr>
        <p:grpSpPr>
          <a:xfrm>
            <a:off x="866870" y="3064225"/>
            <a:ext cx="1315823" cy="1350430"/>
            <a:chOff x="3025448" y="2925503"/>
            <a:chExt cx="1315823" cy="135043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66939EA4-6F88-E445-A9FD-EE23B9CA6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5448" y="2925503"/>
              <a:ext cx="1315823" cy="78949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CB317DBD-5F6D-9B44-999B-A1163591EE6E}"/>
                </a:ext>
              </a:extLst>
            </p:cNvPr>
            <p:cNvSpPr txBox="1"/>
            <p:nvPr/>
          </p:nvSpPr>
          <p:spPr>
            <a:xfrm>
              <a:off x="3379463" y="3968156"/>
              <a:ext cx="607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Client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4BDED63E-C997-9C47-A919-CCFD1F760F85}"/>
              </a:ext>
            </a:extLst>
          </p:cNvPr>
          <p:cNvGrpSpPr/>
          <p:nvPr/>
        </p:nvGrpSpPr>
        <p:grpSpPr>
          <a:xfrm>
            <a:off x="7720183" y="570071"/>
            <a:ext cx="3999117" cy="5283081"/>
            <a:chOff x="7794885" y="1349116"/>
            <a:chExt cx="3558915" cy="4831722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xmlns="" id="{3492A357-72F2-6749-B0BC-5CAA50B60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94885" y="1349116"/>
              <a:ext cx="3558915" cy="4831722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xmlns="" id="{724E686C-3A96-A247-8494-59580DB8A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40117" y="5293922"/>
              <a:ext cx="1003300" cy="31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85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48706"/>
          </a:xfrm>
        </p:spPr>
        <p:txBody>
          <a:bodyPr/>
          <a:lstStyle/>
          <a:p>
            <a:r>
              <a:rPr lang="en-US" dirty="0"/>
              <a:t>What About?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28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222C9BAD-BA45-7548-BC85-D6C3BE4A4763}"/>
              </a:ext>
            </a:extLst>
          </p:cNvPr>
          <p:cNvGrpSpPr/>
          <p:nvPr/>
        </p:nvGrpSpPr>
        <p:grpSpPr>
          <a:xfrm>
            <a:off x="973381" y="4056803"/>
            <a:ext cx="2041890" cy="2062947"/>
            <a:chOff x="6582659" y="1407484"/>
            <a:chExt cx="2041890" cy="206294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AE9C6125-6630-7541-B590-0647B011D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2659" y="1407484"/>
              <a:ext cx="2041890" cy="150631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BEAEAB1B-E538-3042-9209-55D338417997}"/>
                </a:ext>
              </a:extLst>
            </p:cNvPr>
            <p:cNvSpPr txBox="1"/>
            <p:nvPr/>
          </p:nvSpPr>
          <p:spPr>
            <a:xfrm>
              <a:off x="6786682" y="2947211"/>
              <a:ext cx="1633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File storage for </a:t>
              </a:r>
            </a:p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Catalog Images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3D0A18E-75D5-5D42-A84E-F293C6090A61}"/>
              </a:ext>
            </a:extLst>
          </p:cNvPr>
          <p:cNvGrpSpPr/>
          <p:nvPr/>
        </p:nvGrpSpPr>
        <p:grpSpPr>
          <a:xfrm>
            <a:off x="4137453" y="4181665"/>
            <a:ext cx="902811" cy="1943080"/>
            <a:chOff x="9860368" y="1434951"/>
            <a:chExt cx="902811" cy="19430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1F3EE540-FDF7-1441-9EC9-889E846BB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81779" y="1434951"/>
              <a:ext cx="659988" cy="133464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B29A21C1-19AE-734C-AAA7-89AE1C500315}"/>
                </a:ext>
              </a:extLst>
            </p:cNvPr>
            <p:cNvSpPr txBox="1"/>
            <p:nvPr/>
          </p:nvSpPr>
          <p:spPr>
            <a:xfrm>
              <a:off x="9860368" y="2854811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Mobile </a:t>
              </a:r>
            </a:p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Support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3644F8AE-AD4B-2C4C-BCEA-A378F2B24068}"/>
              </a:ext>
            </a:extLst>
          </p:cNvPr>
          <p:cNvGrpSpPr/>
          <p:nvPr/>
        </p:nvGrpSpPr>
        <p:grpSpPr>
          <a:xfrm>
            <a:off x="6606597" y="1668639"/>
            <a:ext cx="1920588" cy="2055322"/>
            <a:chOff x="8309873" y="3527120"/>
            <a:chExt cx="1920588" cy="205532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F012326A-A6BA-714F-96A5-3D41FB35D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9873" y="3527120"/>
              <a:ext cx="1920588" cy="155035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34D20710-0080-8649-A6D7-F9028B656A6C}"/>
                </a:ext>
              </a:extLst>
            </p:cNvPr>
            <p:cNvSpPr txBox="1"/>
            <p:nvPr/>
          </p:nvSpPr>
          <p:spPr>
            <a:xfrm>
              <a:off x="8696133" y="5059222"/>
              <a:ext cx="11480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Global </a:t>
              </a:r>
            </a:p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Customers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99D82A6C-D94A-ED4E-B85F-07CCF3B287DE}"/>
              </a:ext>
            </a:extLst>
          </p:cNvPr>
          <p:cNvGrpSpPr/>
          <p:nvPr/>
        </p:nvGrpSpPr>
        <p:grpSpPr>
          <a:xfrm>
            <a:off x="1415866" y="1624269"/>
            <a:ext cx="1156920" cy="2093058"/>
            <a:chOff x="10419620" y="3795395"/>
            <a:chExt cx="1156920" cy="20930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39F83152-F335-054B-84D0-947BBEBF8622}"/>
                </a:ext>
              </a:extLst>
            </p:cNvPr>
            <p:cNvSpPr txBox="1"/>
            <p:nvPr/>
          </p:nvSpPr>
          <p:spPr>
            <a:xfrm>
              <a:off x="10419620" y="5365233"/>
              <a:ext cx="1156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High </a:t>
              </a:r>
            </a:p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Availability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A4BB26FC-39B5-044A-B56D-1958FBBEB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54669" y="3795395"/>
              <a:ext cx="1086823" cy="155253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A991BCEA-DF00-864F-9901-4B6528643F49}"/>
              </a:ext>
            </a:extLst>
          </p:cNvPr>
          <p:cNvGrpSpPr/>
          <p:nvPr/>
        </p:nvGrpSpPr>
        <p:grpSpPr>
          <a:xfrm>
            <a:off x="9820586" y="1451602"/>
            <a:ext cx="1642359" cy="2249557"/>
            <a:chOff x="4769040" y="3822369"/>
            <a:chExt cx="1642359" cy="224955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7FF47405-726B-2940-A486-A51F68455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69040" y="3822369"/>
              <a:ext cx="1642359" cy="165138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F47E3F7C-C487-F647-AC77-8212FAFAE6AC}"/>
                </a:ext>
              </a:extLst>
            </p:cNvPr>
            <p:cNvSpPr txBox="1"/>
            <p:nvPr/>
          </p:nvSpPr>
          <p:spPr>
            <a:xfrm>
              <a:off x="4885188" y="5548706"/>
              <a:ext cx="14100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System &amp; </a:t>
              </a:r>
            </a:p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Security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6D209BD7-3A7F-2747-ABA7-69CF116B8BD0}"/>
              </a:ext>
            </a:extLst>
          </p:cNvPr>
          <p:cNvGrpSpPr/>
          <p:nvPr/>
        </p:nvGrpSpPr>
        <p:grpSpPr>
          <a:xfrm>
            <a:off x="3730020" y="1473152"/>
            <a:ext cx="1717677" cy="2270670"/>
            <a:chOff x="9479062" y="1434975"/>
            <a:chExt cx="1717677" cy="227067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2685A825-D26A-B544-BE2B-28B0CF1198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79062" y="1434975"/>
              <a:ext cx="1717677" cy="172795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A8F77E55-34F3-1D43-8583-B5B4605B8983}"/>
                </a:ext>
              </a:extLst>
            </p:cNvPr>
            <p:cNvSpPr txBox="1"/>
            <p:nvPr/>
          </p:nvSpPr>
          <p:spPr>
            <a:xfrm>
              <a:off x="9786086" y="3182425"/>
              <a:ext cx="1103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Response </a:t>
              </a:r>
            </a:p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Latency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1BD3F6F4-A35B-4C43-BA0F-FD04C8F9C915}"/>
              </a:ext>
            </a:extLst>
          </p:cNvPr>
          <p:cNvGrpSpPr/>
          <p:nvPr/>
        </p:nvGrpSpPr>
        <p:grpSpPr>
          <a:xfrm>
            <a:off x="6582640" y="3998435"/>
            <a:ext cx="1968500" cy="2130199"/>
            <a:chOff x="8139433" y="4436305"/>
            <a:chExt cx="1968500" cy="213019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xmlns="" id="{0D79230F-EC42-B848-AFA9-67174F771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39433" y="4436305"/>
              <a:ext cx="1968500" cy="15367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111E9A5D-7DCC-354D-9885-2141E7FE2241}"/>
                </a:ext>
              </a:extLst>
            </p:cNvPr>
            <p:cNvSpPr txBox="1"/>
            <p:nvPr/>
          </p:nvSpPr>
          <p:spPr>
            <a:xfrm>
              <a:off x="8148865" y="6043284"/>
              <a:ext cx="19496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Unstructured Data </a:t>
              </a:r>
            </a:p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Storage &amp; Analytics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07F73F7-96BC-A042-88AE-E238C3240FA9}"/>
              </a:ext>
            </a:extLst>
          </p:cNvPr>
          <p:cNvGrpSpPr/>
          <p:nvPr/>
        </p:nvGrpSpPr>
        <p:grpSpPr>
          <a:xfrm>
            <a:off x="9599282" y="3765909"/>
            <a:ext cx="2084965" cy="2361891"/>
            <a:chOff x="9599282" y="3855849"/>
            <a:chExt cx="2084965" cy="236189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6107C2DA-598F-C74B-8B0A-BBF8E6FDF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99282" y="3855849"/>
              <a:ext cx="2084965" cy="208496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E07DE90A-4B6E-8944-94D5-BF5CDB83CAA5}"/>
                </a:ext>
              </a:extLst>
            </p:cNvPr>
            <p:cNvSpPr txBox="1"/>
            <p:nvPr/>
          </p:nvSpPr>
          <p:spPr>
            <a:xfrm>
              <a:off x="10005887" y="5694520"/>
              <a:ext cx="1271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Cloud </a:t>
              </a:r>
            </a:p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Deployment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752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C53739-87AD-BE42-AB31-FC3294C5E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442302"/>
            <a:ext cx="10058400" cy="818866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Going Beyond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8B1B590-AE0F-1B44-882F-370F40692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91026"/>
            <a:ext cx="10515600" cy="6561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rgbClr val="E8506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Application Architecture To System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5653E1A-9F3E-6842-8D82-01773D618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7126B1D-71A9-4142-8743-3535FB100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956" y="1873770"/>
            <a:ext cx="4404087" cy="2957489"/>
          </a:xfrm>
          <a:prstGeom prst="rect">
            <a:avLst/>
          </a:prstGeom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628473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51871" y="1905364"/>
            <a:ext cx="10058400" cy="150657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Reliability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4787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62573"/>
          </a:xfrm>
        </p:spPr>
        <p:txBody>
          <a:bodyPr>
            <a:normAutofit/>
          </a:bodyPr>
          <a:lstStyle/>
          <a:p>
            <a:r>
              <a:rPr lang="en-US" sz="3600" dirty="0"/>
              <a:t>Application Architecture Vs System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90" y="2273223"/>
            <a:ext cx="4293772" cy="2862514"/>
          </a:xfrm>
          <a:prstGeom prst="rect">
            <a:avLst/>
          </a:prstGeom>
          <a:ln w="25400" cap="rnd">
            <a:noFill/>
          </a:ln>
          <a:effectLst>
            <a:softEdge rad="508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D9CFC2F-185D-9E43-8F09-2CDF445A9727}"/>
              </a:ext>
            </a:extLst>
          </p:cNvPr>
          <p:cNvSpPr txBox="1"/>
          <p:nvPr/>
        </p:nvSpPr>
        <p:spPr>
          <a:xfrm>
            <a:off x="779641" y="1319132"/>
            <a:ext cx="4520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E3C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System level challenges </a:t>
            </a:r>
          </a:p>
          <a:p>
            <a:pPr algn="ctr"/>
            <a:r>
              <a:rPr lang="en-US" sz="2000" dirty="0">
                <a:solidFill>
                  <a:srgbClr val="FE3C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surface up in large scale systems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93FE677-B771-AC4E-908A-5D2F5F8637EE}"/>
              </a:ext>
            </a:extLst>
          </p:cNvPr>
          <p:cNvSpPr txBox="1"/>
          <p:nvPr/>
        </p:nvSpPr>
        <p:spPr>
          <a:xfrm>
            <a:off x="655093" y="5381943"/>
            <a:ext cx="6144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E3C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Scale, Reliability, Security, Deployment are biggest concerns for a large-scale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CB8A03E-C173-E84F-843E-81D211597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402" y="1319132"/>
            <a:ext cx="4067184" cy="477069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580752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31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00252"/>
            <a:ext cx="10058400" cy="709684"/>
          </a:xfrm>
        </p:spPr>
        <p:txBody>
          <a:bodyPr>
            <a:normAutofit fontScale="90000"/>
          </a:bodyPr>
          <a:lstStyle/>
          <a:p>
            <a:r>
              <a:rPr lang="en-US" dirty="0"/>
              <a:t>Latency Requirements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BC3B28B4-929E-A645-9858-644024AE5D95}"/>
              </a:ext>
            </a:extLst>
          </p:cNvPr>
          <p:cNvSpPr txBox="1">
            <a:spLocks/>
          </p:cNvSpPr>
          <p:nvPr/>
        </p:nvSpPr>
        <p:spPr>
          <a:xfrm>
            <a:off x="1779896" y="2229519"/>
            <a:ext cx="7022909" cy="3010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IN" dirty="0" smtClean="0"/>
          </a:p>
          <a:p>
            <a:pPr lvl="1"/>
            <a:r>
              <a:rPr lang="en-IN" dirty="0" smtClean="0"/>
              <a:t>10 </a:t>
            </a:r>
            <a:r>
              <a:rPr lang="en-IN" dirty="0"/>
              <a:t>years ago, Amazon found that every 100ms of latency cost them 1% in </a:t>
            </a:r>
            <a:r>
              <a:rPr lang="en-IN" dirty="0" smtClean="0"/>
              <a:t>sales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Now Akamai study shows that every 100-millisecond delay in website load time can hurt sales by 6</a:t>
            </a:r>
            <a:r>
              <a:rPr lang="en-IN" dirty="0" smtClean="0"/>
              <a:t>%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Google found an extra .5 seconds in search page generation time dropped traffic by 20%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4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2C79DD1-79C7-844F-B44A-8C972115A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32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3A4C11-A658-9046-9B92-774B560A26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4716" y="178156"/>
            <a:ext cx="10058400" cy="779462"/>
          </a:xfrm>
        </p:spPr>
        <p:txBody>
          <a:bodyPr/>
          <a:lstStyle/>
          <a:p>
            <a:r>
              <a:rPr lang="en-US" dirty="0"/>
              <a:t>Scalability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CC9979-2ACF-6947-A9D6-01BD6838A38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55343" y="1633824"/>
            <a:ext cx="3979863" cy="305752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10 </a:t>
            </a:r>
            <a:r>
              <a:rPr lang="en-US" dirty="0"/>
              <a:t>million requests/day</a:t>
            </a:r>
          </a:p>
          <a:p>
            <a:r>
              <a:rPr lang="en-US" dirty="0"/>
              <a:t>1K to 100K simultaneous users</a:t>
            </a:r>
          </a:p>
          <a:p>
            <a:r>
              <a:rPr lang="en-US" dirty="0" smtClean="0"/>
              <a:t>100 </a:t>
            </a:r>
            <a:r>
              <a:rPr lang="en-US" dirty="0"/>
              <a:t>million products</a:t>
            </a:r>
          </a:p>
          <a:p>
            <a:r>
              <a:rPr lang="en-US" dirty="0"/>
              <a:t>Transaction data for last 5 years</a:t>
            </a:r>
          </a:p>
          <a:p>
            <a:r>
              <a:rPr lang="en-US" dirty="0"/>
              <a:t>Petabytes of log data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DE473CCE-2EEE-D041-9D4D-10FB6E1AC945}"/>
              </a:ext>
            </a:extLst>
          </p:cNvPr>
          <p:cNvSpPr txBox="1">
            <a:spLocks/>
          </p:cNvSpPr>
          <p:nvPr/>
        </p:nvSpPr>
        <p:spPr>
          <a:xfrm>
            <a:off x="5963782" y="1783949"/>
            <a:ext cx="5248701" cy="3584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 </a:t>
            </a:r>
            <a:r>
              <a:rPr lang="en-US" dirty="0"/>
              <a:t>100 M products with average product description/image size of 1 MB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Data Storage = 100M x 1MB = 100 </a:t>
            </a:r>
            <a:r>
              <a:rPr lang="en-US" dirty="0" smtClean="0">
                <a:solidFill>
                  <a:srgbClr val="C00000"/>
                </a:solidFill>
              </a:rPr>
              <a:t>TB</a:t>
            </a:r>
          </a:p>
          <a:p>
            <a:pPr lvl="1"/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Logs generated and archived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Data Storage =&gt; in Petabytes </a:t>
            </a:r>
          </a:p>
        </p:txBody>
      </p:sp>
    </p:spTree>
    <p:extLst>
      <p:ext uri="{BB962C8B-B14F-4D97-AF65-F5344CB8AC3E}">
        <p14:creationId xmlns:p14="http://schemas.microsoft.com/office/powerpoint/2010/main" val="2510503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D25D6F-7C59-9E43-8506-98C6E098C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33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518ED5-7EB1-DF4A-B18D-D671C6B22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8322" y="121409"/>
            <a:ext cx="10058400" cy="708949"/>
          </a:xfrm>
        </p:spPr>
        <p:txBody>
          <a:bodyPr>
            <a:normAutofit fontScale="90000"/>
          </a:bodyPr>
          <a:lstStyle/>
          <a:p>
            <a:r>
              <a:rPr lang="en-US" dirty="0"/>
              <a:t>Availability &amp; Reliability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AB615E-9D73-484C-9B70-1822983C923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6161" y="1349116"/>
            <a:ext cx="5795963" cy="4237436"/>
          </a:xfrm>
        </p:spPr>
        <p:txBody>
          <a:bodyPr/>
          <a:lstStyle/>
          <a:p>
            <a:r>
              <a:rPr lang="en-US" dirty="0"/>
              <a:t>Unavailability results in</a:t>
            </a:r>
          </a:p>
          <a:p>
            <a:pPr lvl="1"/>
            <a:r>
              <a:rPr lang="en-US" dirty="0"/>
              <a:t>Business loss</a:t>
            </a:r>
          </a:p>
          <a:p>
            <a:pPr lvl="1"/>
            <a:r>
              <a:rPr lang="en-US" dirty="0"/>
              <a:t>Reputation loss</a:t>
            </a:r>
          </a:p>
          <a:p>
            <a:r>
              <a:rPr lang="en-US" dirty="0"/>
              <a:t>99.95% Availability</a:t>
            </a:r>
          </a:p>
          <a:p>
            <a:pPr lvl="1"/>
            <a:r>
              <a:rPr lang="en-US" dirty="0"/>
              <a:t>Maximum cumulative disruption of 4 hours 22 minutes in a year</a:t>
            </a:r>
          </a:p>
          <a:p>
            <a:r>
              <a:rPr lang="en-IN" dirty="0"/>
              <a:t>99.999999999% Durability for storage systems</a:t>
            </a:r>
          </a:p>
          <a:p>
            <a:pPr lvl="1"/>
            <a:r>
              <a:rPr lang="en-IN" dirty="0"/>
              <a:t>Data once stored is practically never lost</a:t>
            </a:r>
          </a:p>
          <a:p>
            <a:r>
              <a:rPr lang="en-IN" dirty="0"/>
              <a:t>Disaster Recovery</a:t>
            </a:r>
          </a:p>
          <a:p>
            <a:pPr lvl="1"/>
            <a:r>
              <a:rPr lang="en-IN" dirty="0"/>
              <a:t>Operations to continue even if a region goes down due to a natural calamity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D6AA0A8-1FF8-254E-82E0-F8A63CE90BB8}"/>
              </a:ext>
            </a:extLst>
          </p:cNvPr>
          <p:cNvGrpSpPr/>
          <p:nvPr/>
        </p:nvGrpSpPr>
        <p:grpSpPr>
          <a:xfrm>
            <a:off x="7524902" y="1703590"/>
            <a:ext cx="3687581" cy="3882962"/>
            <a:chOff x="2593298" y="-3221637"/>
            <a:chExt cx="8619449" cy="86194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F62D2EB0-6DC0-7A4B-A60E-16185C392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593298" y="-3221637"/>
              <a:ext cx="8619449" cy="861944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3B25BE26-90AD-FC42-8C80-05A3A44CC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3189" y="3763040"/>
              <a:ext cx="2832100" cy="393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5665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94E8CF-FD6E-BE46-AF05-1C29F630B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734" y="286603"/>
            <a:ext cx="10058400" cy="968440"/>
          </a:xfrm>
        </p:spPr>
        <p:txBody>
          <a:bodyPr/>
          <a:lstStyle/>
          <a:p>
            <a:r>
              <a:rPr lang="en-US" dirty="0"/>
              <a:t>Security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379D3A-13FB-C740-B6A7-BFC9AEC1F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776" y="1845734"/>
            <a:ext cx="9790904" cy="4023360"/>
          </a:xfrm>
        </p:spPr>
        <p:txBody>
          <a:bodyPr>
            <a:normAutofit/>
          </a:bodyPr>
          <a:lstStyle/>
          <a:p>
            <a:r>
              <a:rPr lang="en-US" dirty="0"/>
              <a:t>Infrastructure protection</a:t>
            </a:r>
          </a:p>
          <a:p>
            <a:pPr lvl="1"/>
            <a:r>
              <a:rPr lang="en-US" dirty="0"/>
              <a:t>Network access</a:t>
            </a:r>
          </a:p>
          <a:p>
            <a:pPr lvl="1"/>
            <a:r>
              <a:rPr lang="en-US" dirty="0"/>
              <a:t>System access</a:t>
            </a:r>
          </a:p>
          <a:p>
            <a:pPr lvl="1"/>
            <a:r>
              <a:rPr lang="en-US" dirty="0"/>
              <a:t>Service access</a:t>
            </a:r>
          </a:p>
          <a:p>
            <a:r>
              <a:rPr lang="en-US" dirty="0"/>
              <a:t>Data Protection</a:t>
            </a:r>
          </a:p>
          <a:p>
            <a:pPr lvl="1"/>
            <a:r>
              <a:rPr lang="en-US" dirty="0"/>
              <a:t>Data sensitivity classification</a:t>
            </a:r>
          </a:p>
          <a:p>
            <a:pPr lvl="1"/>
            <a:r>
              <a:rPr lang="en-US" dirty="0"/>
              <a:t>Protect data at rest</a:t>
            </a:r>
          </a:p>
          <a:p>
            <a:pPr lvl="1"/>
            <a:r>
              <a:rPr lang="en-US" dirty="0"/>
              <a:t>Protect data on wire</a:t>
            </a:r>
          </a:p>
          <a:p>
            <a:pPr lvl="1"/>
            <a:r>
              <a:rPr lang="en-US" dirty="0"/>
              <a:t>Data backup &amp; replication</a:t>
            </a:r>
          </a:p>
          <a:p>
            <a:r>
              <a:rPr lang="en-US" dirty="0"/>
              <a:t>Identity &amp; Access Management</a:t>
            </a:r>
          </a:p>
          <a:p>
            <a:pPr lvl="1"/>
            <a:r>
              <a:rPr lang="en-US" dirty="0"/>
              <a:t>Authentication, </a:t>
            </a:r>
            <a:r>
              <a:rPr lang="en-US" dirty="0" smtClean="0"/>
              <a:t>Authorization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46DB726-33DB-BF43-8132-A2BA486F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68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82829E-F3C1-7641-BE08-1E7DD13A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1344"/>
            <a:ext cx="10515600" cy="1103391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Designing System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A586E20-F416-B047-80DB-24A4B09D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80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xmlns="" id="{B39DD769-C0C7-8A4D-A5D1-FB590BBCC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36979"/>
          </a:xfrm>
        </p:spPr>
        <p:txBody>
          <a:bodyPr/>
          <a:lstStyle/>
          <a:p>
            <a:r>
              <a:rPr lang="en-US" dirty="0"/>
              <a:t>Scalability Principle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xmlns="" id="{11CB96A7-7F3A-E048-866B-85FE3A7D4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641" y="2019869"/>
            <a:ext cx="9266829" cy="4116152"/>
          </a:xfrm>
        </p:spPr>
        <p:txBody>
          <a:bodyPr/>
          <a:lstStyle/>
          <a:p>
            <a:r>
              <a:rPr lang="en-US" dirty="0"/>
              <a:t>Monolith is an anti-pattern for Scalability</a:t>
            </a:r>
          </a:p>
          <a:p>
            <a:endParaRPr lang="en-US" dirty="0" smtClean="0"/>
          </a:p>
          <a:p>
            <a:r>
              <a:rPr lang="en-US" dirty="0" smtClean="0"/>
              <a:t>Scalability </a:t>
            </a:r>
            <a:r>
              <a:rPr lang="en-US" dirty="0"/>
              <a:t>goes up with </a:t>
            </a:r>
          </a:p>
          <a:p>
            <a:pPr lvl="1"/>
            <a:r>
              <a:rPr lang="en-US" dirty="0"/>
              <a:t>Decentralization</a:t>
            </a:r>
          </a:p>
          <a:p>
            <a:pPr lvl="2"/>
            <a:r>
              <a:rPr lang="en-US" sz="1800" dirty="0"/>
              <a:t>More specialized workers – Services</a:t>
            </a:r>
          </a:p>
          <a:p>
            <a:pPr lvl="2"/>
            <a:r>
              <a:rPr lang="en-US" sz="1800" dirty="0"/>
              <a:t>More workers – Instances, Processors, Threads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Independence</a:t>
            </a:r>
            <a:endParaRPr lang="en-US" dirty="0"/>
          </a:p>
          <a:p>
            <a:pPr lvl="2"/>
            <a:r>
              <a:rPr lang="en-US" sz="1800" dirty="0"/>
              <a:t>Multiple workers are as good as a single worker if they can’t work independently</a:t>
            </a:r>
          </a:p>
          <a:p>
            <a:pPr lvl="2"/>
            <a:r>
              <a:rPr lang="en-US" sz="1800" dirty="0"/>
              <a:t>They must work concurrently to maximum </a:t>
            </a:r>
            <a:r>
              <a:rPr lang="en-US" sz="1800" dirty="0" smtClean="0"/>
              <a:t>extent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800033E-64B5-BB4E-8BB8-41C6E08C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5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xmlns="" id="{B39DD769-C0C7-8A4D-A5D1-FB590BBCC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xmlns="" id="{11CB96A7-7F3A-E048-866B-85FE3A7D4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Scalable architecture starts with modularity</a:t>
            </a:r>
          </a:p>
          <a:p>
            <a:pPr lvl="1"/>
            <a:r>
              <a:rPr lang="en-US" dirty="0"/>
              <a:t>Provides the foundation for breaking a system function/service into more specialized functions/services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800033E-64B5-BB4E-8BB8-41C6E08C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C9D04AA-7C7D-5D4D-87D0-5172D9C64A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8547" y="2933593"/>
            <a:ext cx="787335" cy="967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1262263-9B89-7F48-BDF3-22BF4B93DB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8315" y="2958999"/>
            <a:ext cx="562581" cy="917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9EE06A6-4BDE-324A-AC82-BDDC546958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81" y="3022825"/>
            <a:ext cx="1315823" cy="789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D7C0072-2E68-1C4B-89F5-37ECEF4FC5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9789" y="2944353"/>
            <a:ext cx="788698" cy="94643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A0AA67CF-AA55-A545-BD74-CFA5A1374618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196504" y="3417572"/>
            <a:ext cx="173328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AB763C-28A3-5846-B76A-2F89644C0C2C}"/>
              </a:ext>
            </a:extLst>
          </p:cNvPr>
          <p:cNvSpPr txBox="1"/>
          <p:nvPr/>
        </p:nvSpPr>
        <p:spPr>
          <a:xfrm>
            <a:off x="7483211" y="2684364"/>
            <a:ext cx="1886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Business Application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xmlns="" id="{021510D4-63AF-D94B-BE94-B1285B64CA6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7550896" y="3417571"/>
            <a:ext cx="2607651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C2F854A7-0F11-3B42-B91C-52D878089F0B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4718487" y="3417572"/>
            <a:ext cx="22698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2747478-8E83-2E46-BB72-B89180755CB5}"/>
              </a:ext>
            </a:extLst>
          </p:cNvPr>
          <p:cNvSpPr txBox="1"/>
          <p:nvPr/>
        </p:nvSpPr>
        <p:spPr>
          <a:xfrm>
            <a:off x="4380664" y="2680455"/>
            <a:ext cx="1555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Web Application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F441BDC-1926-C14E-BD77-7F668442DEAF}"/>
              </a:ext>
            </a:extLst>
          </p:cNvPr>
          <p:cNvSpPr txBox="1"/>
          <p:nvPr/>
        </p:nvSpPr>
        <p:spPr>
          <a:xfrm>
            <a:off x="7788118" y="4571546"/>
            <a:ext cx="1872628" cy="1046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Service Modules:</a:t>
            </a:r>
          </a:p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</a:p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Catalog</a:t>
            </a:r>
          </a:p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Order</a:t>
            </a:r>
          </a:p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Inventory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xmlns="" id="{25A74444-3C0C-BC43-BCC2-2E5281A59CD8}"/>
              </a:ext>
            </a:extLst>
          </p:cNvPr>
          <p:cNvCxnSpPr>
            <a:cxnSpLocks/>
            <a:stCxn id="2" idx="1"/>
            <a:endCxn id="6" idx="2"/>
          </p:cNvCxnSpPr>
          <p:nvPr/>
        </p:nvCxnSpPr>
        <p:spPr>
          <a:xfrm rot="10800000">
            <a:off x="7269606" y="3876144"/>
            <a:ext cx="518512" cy="121862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83693AB-7134-3944-9BA5-20D316BE4A87}"/>
              </a:ext>
            </a:extLst>
          </p:cNvPr>
          <p:cNvSpPr txBox="1"/>
          <p:nvPr/>
        </p:nvSpPr>
        <p:spPr>
          <a:xfrm>
            <a:off x="7788117" y="5804229"/>
            <a:ext cx="1872629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Access Layer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xmlns="" id="{4F4E18CB-2A14-FE48-8A80-14CE8F99BDB0}"/>
              </a:ext>
            </a:extLst>
          </p:cNvPr>
          <p:cNvCxnSpPr>
            <a:cxnSpLocks/>
            <a:stCxn id="25" idx="1"/>
            <a:endCxn id="6" idx="2"/>
          </p:cNvCxnSpPr>
          <p:nvPr/>
        </p:nvCxnSpPr>
        <p:spPr>
          <a:xfrm rot="10800000">
            <a:off x="7269607" y="3876144"/>
            <a:ext cx="518511" cy="208197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C0B69FE0-77B8-5B4E-B069-F030EC2278D6}"/>
              </a:ext>
            </a:extLst>
          </p:cNvPr>
          <p:cNvSpPr txBox="1"/>
          <p:nvPr/>
        </p:nvSpPr>
        <p:spPr>
          <a:xfrm>
            <a:off x="7788117" y="4087187"/>
            <a:ext cx="1872629" cy="31768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 Protocol Layer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xmlns="" id="{6F5DFFE4-57EE-0B46-9198-E322BA2D5E81}"/>
              </a:ext>
            </a:extLst>
          </p:cNvPr>
          <p:cNvCxnSpPr>
            <a:cxnSpLocks/>
            <a:stCxn id="34" idx="1"/>
            <a:endCxn id="6" idx="2"/>
          </p:cNvCxnSpPr>
          <p:nvPr/>
        </p:nvCxnSpPr>
        <p:spPr>
          <a:xfrm rot="10800000">
            <a:off x="7269607" y="3876145"/>
            <a:ext cx="518511" cy="36988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F75B605E-8301-8943-8B25-A8AA353983A1}"/>
              </a:ext>
            </a:extLst>
          </p:cNvPr>
          <p:cNvSpPr txBox="1"/>
          <p:nvPr/>
        </p:nvSpPr>
        <p:spPr>
          <a:xfrm>
            <a:off x="4842651" y="4540045"/>
            <a:ext cx="1607261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Controller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xmlns="" id="{25921B57-B8B9-954E-A6C8-CBFA58429466}"/>
              </a:ext>
            </a:extLst>
          </p:cNvPr>
          <p:cNvCxnSpPr>
            <a:cxnSpLocks/>
            <a:stCxn id="51" idx="1"/>
            <a:endCxn id="8" idx="2"/>
          </p:cNvCxnSpPr>
          <p:nvPr/>
        </p:nvCxnSpPr>
        <p:spPr>
          <a:xfrm rot="10800000">
            <a:off x="4324139" y="3890792"/>
            <a:ext cx="518513" cy="80314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008EC43F-0832-7E40-AB79-9377B4D3064D}"/>
              </a:ext>
            </a:extLst>
          </p:cNvPr>
          <p:cNvSpPr txBox="1"/>
          <p:nvPr/>
        </p:nvSpPr>
        <p:spPr>
          <a:xfrm>
            <a:off x="4842651" y="5008447"/>
            <a:ext cx="1607262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xmlns="" id="{63B2C086-E8CD-604C-B39C-5700189FE9C9}"/>
              </a:ext>
            </a:extLst>
          </p:cNvPr>
          <p:cNvCxnSpPr>
            <a:cxnSpLocks/>
            <a:stCxn id="53" idx="1"/>
            <a:endCxn id="8" idx="2"/>
          </p:cNvCxnSpPr>
          <p:nvPr/>
        </p:nvCxnSpPr>
        <p:spPr>
          <a:xfrm rot="10800000">
            <a:off x="4324139" y="3890792"/>
            <a:ext cx="518513" cy="127154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A17A9F66-91FC-8847-81E7-D77A1B0B1448}"/>
              </a:ext>
            </a:extLst>
          </p:cNvPr>
          <p:cNvSpPr txBox="1"/>
          <p:nvPr/>
        </p:nvSpPr>
        <p:spPr>
          <a:xfrm>
            <a:off x="4842651" y="4055685"/>
            <a:ext cx="1607262" cy="30794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View</a:t>
            </a: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xmlns="" id="{C5EC0D52-AD72-BD4F-A983-8A77E18931E7}"/>
              </a:ext>
            </a:extLst>
          </p:cNvPr>
          <p:cNvCxnSpPr>
            <a:cxnSpLocks/>
            <a:stCxn id="55" idx="1"/>
            <a:endCxn id="8" idx="2"/>
          </p:cNvCxnSpPr>
          <p:nvPr/>
        </p:nvCxnSpPr>
        <p:spPr>
          <a:xfrm rot="10800000">
            <a:off x="4324139" y="3890792"/>
            <a:ext cx="518513" cy="31886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C8CAEC9-254C-A547-AA13-183735573666}"/>
              </a:ext>
            </a:extLst>
          </p:cNvPr>
          <p:cNvSpPr txBox="1"/>
          <p:nvPr/>
        </p:nvSpPr>
        <p:spPr>
          <a:xfrm>
            <a:off x="10602106" y="2684364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DBMS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8845094E-0595-524D-B20D-22AA0E727954}"/>
              </a:ext>
            </a:extLst>
          </p:cNvPr>
          <p:cNvSpPr txBox="1"/>
          <p:nvPr/>
        </p:nvSpPr>
        <p:spPr>
          <a:xfrm>
            <a:off x="879586" y="2621438"/>
            <a:ext cx="1306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3328515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B38EFAA3-4CC7-C448-968F-C2810AB8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Services – WebServices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778F993-F6B4-2549-8558-29EFFC2CC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Services can be scaled differently e.g., Number of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88776EC-10D4-6B49-945E-0C19E7E9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32E5B76-5D0E-DC4B-8EDE-40C5DE71E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279" y="4110437"/>
            <a:ext cx="787335" cy="967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1046A93-E8C8-7249-9BAE-AA49F9A69F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699" y="4135843"/>
            <a:ext cx="562581" cy="917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34EBE8C-A90F-DB4D-9AF7-89E30851BF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81" y="4199669"/>
            <a:ext cx="1315823" cy="789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DFAE178-BBD0-BB45-973F-A39C2AA1C0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709" y="4121197"/>
            <a:ext cx="788698" cy="94643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F76A3317-D39F-6A4E-9CE5-A77E1F78150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2196504" y="4594416"/>
            <a:ext cx="227920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ED7EC9D4-ADCD-8E49-8D63-5823BF7984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699" y="3193292"/>
            <a:ext cx="562581" cy="9171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ACDE5D8-0139-7E49-A3F1-026AC5DDFD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699" y="5078393"/>
            <a:ext cx="562581" cy="9171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96A4AA0-C3B5-3849-962A-88A23AABE220}"/>
              </a:ext>
            </a:extLst>
          </p:cNvPr>
          <p:cNvSpPr txBox="1"/>
          <p:nvPr/>
        </p:nvSpPr>
        <p:spPr>
          <a:xfrm>
            <a:off x="8001280" y="3369494"/>
            <a:ext cx="117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Order Service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EAC1231-69BA-D947-B3FF-86CFDBFC40C1}"/>
              </a:ext>
            </a:extLst>
          </p:cNvPr>
          <p:cNvSpPr txBox="1"/>
          <p:nvPr/>
        </p:nvSpPr>
        <p:spPr>
          <a:xfrm>
            <a:off x="7989225" y="4286637"/>
            <a:ext cx="1296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Catalog Service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5FCA067-34E1-F14E-88D9-6C8CAF301F54}"/>
              </a:ext>
            </a:extLst>
          </p:cNvPr>
          <p:cNvSpPr txBox="1"/>
          <p:nvPr/>
        </p:nvSpPr>
        <p:spPr>
          <a:xfrm>
            <a:off x="7989225" y="5194385"/>
            <a:ext cx="1087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User Service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0731946-5137-6E44-AA3D-1BFD98FECE91}"/>
              </a:ext>
            </a:extLst>
          </p:cNvPr>
          <p:cNvSpPr txBox="1"/>
          <p:nvPr/>
        </p:nvSpPr>
        <p:spPr>
          <a:xfrm>
            <a:off x="4177482" y="3762623"/>
            <a:ext cx="1389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Web Application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00034A35-0649-3442-B7DC-5BB23310A6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7643" y="2378024"/>
            <a:ext cx="562581" cy="917145"/>
          </a:xfrm>
          <a:prstGeom prst="rect">
            <a:avLst/>
          </a:prstGeom>
        </p:spPr>
      </p:pic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xmlns="" id="{9482349D-68F2-124E-826F-FBB4AB01E2D4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 flipV="1">
            <a:off x="5264407" y="3651865"/>
            <a:ext cx="2174292" cy="94255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xmlns="" id="{BACEF7EB-7AB8-F140-ACD7-B35811C59680}"/>
              </a:ext>
            </a:extLst>
          </p:cNvPr>
          <p:cNvCxnSpPr>
            <a:cxnSpLocks/>
            <a:stCxn id="10" idx="3"/>
            <a:endCxn id="20" idx="1"/>
          </p:cNvCxnSpPr>
          <p:nvPr/>
        </p:nvCxnSpPr>
        <p:spPr>
          <a:xfrm>
            <a:off x="5264407" y="4594416"/>
            <a:ext cx="2174292" cy="94255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xmlns="" id="{3D9D0DA7-0F2F-3041-90D2-5132C8ABFDC5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5264407" y="4594416"/>
            <a:ext cx="2174292" cy="1270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xmlns="" id="{12734095-1C1B-684E-93EC-F0C3078D16F7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8001280" y="3651865"/>
            <a:ext cx="2593999" cy="942550"/>
          </a:xfrm>
          <a:prstGeom prst="bentConnector3">
            <a:avLst>
              <a:gd name="adj1" fmla="val 5067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xmlns="" id="{DFFAE44E-F490-CC46-BB30-906D6F16EA72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 flipV="1">
            <a:off x="8001280" y="4594415"/>
            <a:ext cx="2593999" cy="942551"/>
          </a:xfrm>
          <a:prstGeom prst="bentConnector3">
            <a:avLst>
              <a:gd name="adj1" fmla="val 5067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xmlns="" id="{F341E714-CD26-D048-A63F-B058A51BB2EC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8001280" y="4594415"/>
            <a:ext cx="2593999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4B54EE65-1D7D-D540-8EA9-87E0EF271DAE}"/>
              </a:ext>
            </a:extLst>
          </p:cNvPr>
          <p:cNvSpPr txBox="1"/>
          <p:nvPr/>
        </p:nvSpPr>
        <p:spPr>
          <a:xfrm>
            <a:off x="5024473" y="2548270"/>
            <a:ext cx="1608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Notification Service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xmlns="" id="{8A557135-4A04-7E43-8740-70E8EA5C2B6A}"/>
              </a:ext>
            </a:extLst>
          </p:cNvPr>
          <p:cNvCxnSpPr>
            <a:cxnSpLocks/>
            <a:stCxn id="51" idx="3"/>
            <a:endCxn id="7" idx="1"/>
          </p:cNvCxnSpPr>
          <p:nvPr/>
        </p:nvCxnSpPr>
        <p:spPr>
          <a:xfrm>
            <a:off x="8820224" y="2836597"/>
            <a:ext cx="1775055" cy="1757818"/>
          </a:xfrm>
          <a:prstGeom prst="bentConnector3">
            <a:avLst>
              <a:gd name="adj1" fmla="val 2792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xmlns="" id="{45AEF64C-4F5E-F247-9052-25106AA9B57B}"/>
              </a:ext>
            </a:extLst>
          </p:cNvPr>
          <p:cNvCxnSpPr>
            <a:cxnSpLocks/>
            <a:stCxn id="19" idx="0"/>
            <a:endCxn id="51" idx="1"/>
          </p:cNvCxnSpPr>
          <p:nvPr/>
        </p:nvCxnSpPr>
        <p:spPr>
          <a:xfrm rot="5400000" flipH="1" flipV="1">
            <a:off x="7810469" y="2746119"/>
            <a:ext cx="356695" cy="53765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xmlns="" id="{BC858F91-1720-C744-B0DC-A3124EBDD107}"/>
              </a:ext>
            </a:extLst>
          </p:cNvPr>
          <p:cNvCxnSpPr>
            <a:cxnSpLocks/>
            <a:stCxn id="94" idx="1"/>
            <a:endCxn id="9" idx="0"/>
          </p:cNvCxnSpPr>
          <p:nvPr/>
        </p:nvCxnSpPr>
        <p:spPr>
          <a:xfrm rot="10800000" flipV="1">
            <a:off x="1538594" y="2831149"/>
            <a:ext cx="5055147" cy="136852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xmlns="" id="{15606D64-C38E-7448-80C6-DAE0C1C699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3740" y="2372576"/>
            <a:ext cx="562581" cy="91714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7FF0E5EF-7588-3C46-936D-28A2D2C3CE5E}"/>
              </a:ext>
            </a:extLst>
          </p:cNvPr>
          <p:cNvSpPr txBox="1"/>
          <p:nvPr/>
        </p:nvSpPr>
        <p:spPr>
          <a:xfrm>
            <a:off x="8795297" y="2553351"/>
            <a:ext cx="1447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Inventory Service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xmlns="" id="{7178B921-1CE0-C14E-90FE-BFDD9255D1DD}"/>
              </a:ext>
            </a:extLst>
          </p:cNvPr>
          <p:cNvCxnSpPr>
            <a:cxnSpLocks/>
            <a:stCxn id="19" idx="0"/>
            <a:endCxn id="94" idx="3"/>
          </p:cNvCxnSpPr>
          <p:nvPr/>
        </p:nvCxnSpPr>
        <p:spPr>
          <a:xfrm rot="16200000" flipV="1">
            <a:off x="7257085" y="2730386"/>
            <a:ext cx="362143" cy="56366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058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B38EFAA3-4CC7-C448-968F-C2810AB8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Aggregator Service &amp; RESTful API – Mobile Support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778F993-F6B4-2549-8558-29EFFC2CC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 for external interface interoperability &amp; Mobile </a:t>
            </a:r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88776EC-10D4-6B49-945E-0C19E7E9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39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32E5B76-5D0E-DC4B-8EDE-40C5DE71E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279" y="4305307"/>
            <a:ext cx="787335" cy="967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1046A93-E8C8-7249-9BAE-AA49F9A69F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699" y="4330713"/>
            <a:ext cx="562581" cy="917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34EBE8C-A90F-DB4D-9AF7-89E30851BF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81" y="4394539"/>
            <a:ext cx="1315823" cy="789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DFAE178-BBD0-BB45-973F-A39C2AA1C0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709" y="4316067"/>
            <a:ext cx="788698" cy="94643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F76A3317-D39F-6A4E-9CE5-A77E1F78150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2196504" y="4789286"/>
            <a:ext cx="227920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ED7EC9D4-ADCD-8E49-8D63-5823BF7984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699" y="3388162"/>
            <a:ext cx="562581" cy="9171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ACDE5D8-0139-7E49-A3F1-026AC5DDFD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699" y="5273263"/>
            <a:ext cx="562581" cy="9171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96A4AA0-C3B5-3849-962A-88A23AABE220}"/>
              </a:ext>
            </a:extLst>
          </p:cNvPr>
          <p:cNvSpPr txBox="1"/>
          <p:nvPr/>
        </p:nvSpPr>
        <p:spPr>
          <a:xfrm>
            <a:off x="8001280" y="3564364"/>
            <a:ext cx="117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Order Service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EAC1231-69BA-D947-B3FF-86CFDBFC40C1}"/>
              </a:ext>
            </a:extLst>
          </p:cNvPr>
          <p:cNvSpPr txBox="1"/>
          <p:nvPr/>
        </p:nvSpPr>
        <p:spPr>
          <a:xfrm>
            <a:off x="7989225" y="4481507"/>
            <a:ext cx="1296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Catalog Service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5FCA067-34E1-F14E-88D9-6C8CAF301F54}"/>
              </a:ext>
            </a:extLst>
          </p:cNvPr>
          <p:cNvSpPr txBox="1"/>
          <p:nvPr/>
        </p:nvSpPr>
        <p:spPr>
          <a:xfrm>
            <a:off x="7989225" y="5389255"/>
            <a:ext cx="1087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User Service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0731946-5137-6E44-AA3D-1BFD98FECE91}"/>
              </a:ext>
            </a:extLst>
          </p:cNvPr>
          <p:cNvSpPr txBox="1"/>
          <p:nvPr/>
        </p:nvSpPr>
        <p:spPr>
          <a:xfrm>
            <a:off x="4175059" y="4008290"/>
            <a:ext cx="1389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Web Application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00034A35-0649-3442-B7DC-5BB23310A6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7643" y="2572894"/>
            <a:ext cx="562581" cy="917145"/>
          </a:xfrm>
          <a:prstGeom prst="rect">
            <a:avLst/>
          </a:prstGeom>
        </p:spPr>
      </p:pic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xmlns="" id="{9482349D-68F2-124E-826F-FBB4AB01E2D4}"/>
              </a:ext>
            </a:extLst>
          </p:cNvPr>
          <p:cNvCxnSpPr>
            <a:cxnSpLocks/>
            <a:stCxn id="31" idx="3"/>
            <a:endCxn id="19" idx="1"/>
          </p:cNvCxnSpPr>
          <p:nvPr/>
        </p:nvCxnSpPr>
        <p:spPr>
          <a:xfrm flipV="1">
            <a:off x="6593740" y="3846735"/>
            <a:ext cx="844959" cy="94591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xmlns="" id="{BACEF7EB-7AB8-F140-ACD7-B35811C59680}"/>
              </a:ext>
            </a:extLst>
          </p:cNvPr>
          <p:cNvCxnSpPr>
            <a:cxnSpLocks/>
            <a:stCxn id="31" idx="3"/>
            <a:endCxn id="20" idx="1"/>
          </p:cNvCxnSpPr>
          <p:nvPr/>
        </p:nvCxnSpPr>
        <p:spPr>
          <a:xfrm>
            <a:off x="6593740" y="4792649"/>
            <a:ext cx="844959" cy="93918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xmlns="" id="{3D9D0DA7-0F2F-3041-90D2-5132C8ABFDC5}"/>
              </a:ext>
            </a:extLst>
          </p:cNvPr>
          <p:cNvCxnSpPr>
            <a:cxnSpLocks/>
            <a:stCxn id="31" idx="3"/>
            <a:endCxn id="8" idx="1"/>
          </p:cNvCxnSpPr>
          <p:nvPr/>
        </p:nvCxnSpPr>
        <p:spPr>
          <a:xfrm flipV="1">
            <a:off x="6593740" y="4789286"/>
            <a:ext cx="844959" cy="336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xmlns="" id="{12734095-1C1B-684E-93EC-F0C3078D16F7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8001280" y="3846735"/>
            <a:ext cx="2593999" cy="942550"/>
          </a:xfrm>
          <a:prstGeom prst="bentConnector3">
            <a:avLst>
              <a:gd name="adj1" fmla="val 5090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xmlns="" id="{DFFAE44E-F490-CC46-BB30-906D6F16EA72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 flipV="1">
            <a:off x="8001280" y="4789285"/>
            <a:ext cx="2593999" cy="942551"/>
          </a:xfrm>
          <a:prstGeom prst="bentConnector3">
            <a:avLst>
              <a:gd name="adj1" fmla="val 5196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xmlns="" id="{F341E714-CD26-D048-A63F-B058A51BB2EC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8001280" y="4789285"/>
            <a:ext cx="2593999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4B54EE65-1D7D-D540-8EA9-87E0EF271DAE}"/>
              </a:ext>
            </a:extLst>
          </p:cNvPr>
          <p:cNvSpPr txBox="1"/>
          <p:nvPr/>
        </p:nvSpPr>
        <p:spPr>
          <a:xfrm>
            <a:off x="5024473" y="2743140"/>
            <a:ext cx="1608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Notification Service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xmlns="" id="{8A557135-4A04-7E43-8740-70E8EA5C2B6A}"/>
              </a:ext>
            </a:extLst>
          </p:cNvPr>
          <p:cNvCxnSpPr>
            <a:cxnSpLocks/>
            <a:stCxn id="51" idx="3"/>
            <a:endCxn id="7" idx="1"/>
          </p:cNvCxnSpPr>
          <p:nvPr/>
        </p:nvCxnSpPr>
        <p:spPr>
          <a:xfrm>
            <a:off x="8820224" y="3031467"/>
            <a:ext cx="1775055" cy="1757818"/>
          </a:xfrm>
          <a:prstGeom prst="bentConnector3">
            <a:avLst>
              <a:gd name="adj1" fmla="val 2884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xmlns="" id="{45AEF64C-4F5E-F247-9052-25106AA9B57B}"/>
              </a:ext>
            </a:extLst>
          </p:cNvPr>
          <p:cNvCxnSpPr>
            <a:cxnSpLocks/>
            <a:stCxn id="19" idx="0"/>
            <a:endCxn id="51" idx="1"/>
          </p:cNvCxnSpPr>
          <p:nvPr/>
        </p:nvCxnSpPr>
        <p:spPr>
          <a:xfrm rot="5400000" flipH="1" flipV="1">
            <a:off x="7810469" y="2940989"/>
            <a:ext cx="356695" cy="53765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xmlns="" id="{E8AFC4E2-B653-A244-B2FD-EDD4933019D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600" y="3482466"/>
            <a:ext cx="332509" cy="598935"/>
          </a:xfrm>
          <a:prstGeom prst="rect">
            <a:avLst/>
          </a:prstGeom>
        </p:spPr>
      </p:pic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xmlns="" id="{BC858F91-1720-C744-B0DC-A3124EBDD107}"/>
              </a:ext>
            </a:extLst>
          </p:cNvPr>
          <p:cNvCxnSpPr>
            <a:cxnSpLocks/>
            <a:stCxn id="94" idx="1"/>
            <a:endCxn id="89" idx="0"/>
          </p:cNvCxnSpPr>
          <p:nvPr/>
        </p:nvCxnSpPr>
        <p:spPr>
          <a:xfrm rot="10800000" flipV="1">
            <a:off x="1537856" y="3026018"/>
            <a:ext cx="5055885" cy="45644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xmlns="" id="{15606D64-C38E-7448-80C6-DAE0C1C699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3740" y="2567446"/>
            <a:ext cx="562581" cy="91714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7FF0E5EF-7588-3C46-936D-28A2D2C3CE5E}"/>
              </a:ext>
            </a:extLst>
          </p:cNvPr>
          <p:cNvSpPr txBox="1"/>
          <p:nvPr/>
        </p:nvSpPr>
        <p:spPr>
          <a:xfrm>
            <a:off x="8795297" y="2748221"/>
            <a:ext cx="1447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Inventory Service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xmlns="" id="{7178B921-1CE0-C14E-90FE-BFDD9255D1DD}"/>
              </a:ext>
            </a:extLst>
          </p:cNvPr>
          <p:cNvCxnSpPr>
            <a:cxnSpLocks/>
            <a:stCxn id="19" idx="0"/>
            <a:endCxn id="94" idx="3"/>
          </p:cNvCxnSpPr>
          <p:nvPr/>
        </p:nvCxnSpPr>
        <p:spPr>
          <a:xfrm rot="16200000" flipV="1">
            <a:off x="7257085" y="2925256"/>
            <a:ext cx="362143" cy="56366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6EAFD597-B1B7-4F48-ACAD-74A2AE1A8D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159" y="4334076"/>
            <a:ext cx="562581" cy="917145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CD91D9A0-4B19-2B41-80B2-48A1F18D1696}"/>
              </a:ext>
            </a:extLst>
          </p:cNvPr>
          <p:cNvCxnSpPr>
            <a:cxnSpLocks/>
            <a:stCxn id="10" idx="3"/>
            <a:endCxn id="31" idx="1"/>
          </p:cNvCxnSpPr>
          <p:nvPr/>
        </p:nvCxnSpPr>
        <p:spPr>
          <a:xfrm>
            <a:off x="5264407" y="4789286"/>
            <a:ext cx="766752" cy="336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05CA811-F714-9D4A-8622-EA6FB8FF9838}"/>
              </a:ext>
            </a:extLst>
          </p:cNvPr>
          <p:cNvSpPr txBox="1"/>
          <p:nvPr/>
        </p:nvSpPr>
        <p:spPr>
          <a:xfrm>
            <a:off x="5798625" y="5214286"/>
            <a:ext cx="10620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RESTful</a:t>
            </a:r>
          </a:p>
          <a:p>
            <a:pPr algn="ctr"/>
            <a:r>
              <a:rPr lang="en-US" sz="1400" dirty="0"/>
              <a:t>Aggregator/</a:t>
            </a:r>
          </a:p>
          <a:p>
            <a:pPr algn="ctr"/>
            <a:r>
              <a:rPr lang="en-US" sz="1400" dirty="0"/>
              <a:t>Gateway</a:t>
            </a:r>
          </a:p>
          <a:p>
            <a:pPr algn="ctr"/>
            <a:r>
              <a:rPr lang="en-US" sz="1400" dirty="0"/>
              <a:t>Service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xmlns="" id="{686E52D0-0992-7342-AA85-E30CF7E2C2F3}"/>
              </a:ext>
            </a:extLst>
          </p:cNvPr>
          <p:cNvCxnSpPr>
            <a:cxnSpLocks/>
            <a:stCxn id="89" idx="3"/>
            <a:endCxn id="31" idx="0"/>
          </p:cNvCxnSpPr>
          <p:nvPr/>
        </p:nvCxnSpPr>
        <p:spPr>
          <a:xfrm>
            <a:off x="1704109" y="3781934"/>
            <a:ext cx="4608341" cy="55214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5F5D03AD-DCE4-064E-B906-AC9D68796472}"/>
              </a:ext>
            </a:extLst>
          </p:cNvPr>
          <p:cNvSpPr txBox="1"/>
          <p:nvPr/>
        </p:nvSpPr>
        <p:spPr>
          <a:xfrm>
            <a:off x="5320668" y="4490513"/>
            <a:ext cx="537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636186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539" y="2784143"/>
            <a:ext cx="8480921" cy="1310185"/>
          </a:xfrm>
        </p:spPr>
        <p:txBody>
          <a:bodyPr>
            <a:noAutofit/>
          </a:bodyPr>
          <a:lstStyle/>
          <a:p>
            <a:pPr marL="384048" lvl="2" indent="0" algn="just">
              <a:buNone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Software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reliability is defined as the probability of failure-free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operation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of a software system for a specified time in a specified environment.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81192" y="661212"/>
            <a:ext cx="11029616" cy="1013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Reliability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8228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B38EFAA3-4CC7-C448-968F-C2810AB8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Services – MicroServices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xmlns="" id="{7EB90993-8E71-5542-9E81-0E79339AB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Micro-Services can be scaled differently and deployed independently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88776EC-10D4-6B49-945E-0C19E7E9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40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32E5B76-5D0E-DC4B-8EDE-40C5DE71E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2285221"/>
            <a:ext cx="735672" cy="904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1046A93-E8C8-7249-9BAE-AA49F9A69F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699" y="4244579"/>
            <a:ext cx="562581" cy="917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34EBE8C-A90F-DB4D-9AF7-89E30851BF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81" y="4308405"/>
            <a:ext cx="1315823" cy="789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DFAE178-BBD0-BB45-973F-A39C2AA1C0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709" y="4229933"/>
            <a:ext cx="788698" cy="94643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F76A3317-D39F-6A4E-9CE5-A77E1F78150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2196504" y="4703152"/>
            <a:ext cx="227920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ED7EC9D4-ADCD-8E49-8D63-5823BF7984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699" y="3302028"/>
            <a:ext cx="562581" cy="9171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ACDE5D8-0139-7E49-A3F1-026AC5DDFD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699" y="5187129"/>
            <a:ext cx="562581" cy="9171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96A4AA0-C3B5-3849-962A-88A23AABE220}"/>
              </a:ext>
            </a:extLst>
          </p:cNvPr>
          <p:cNvSpPr txBox="1"/>
          <p:nvPr/>
        </p:nvSpPr>
        <p:spPr>
          <a:xfrm>
            <a:off x="8001280" y="3478230"/>
            <a:ext cx="117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Order Service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EAC1231-69BA-D947-B3FF-86CFDBFC40C1}"/>
              </a:ext>
            </a:extLst>
          </p:cNvPr>
          <p:cNvSpPr txBox="1"/>
          <p:nvPr/>
        </p:nvSpPr>
        <p:spPr>
          <a:xfrm>
            <a:off x="7989225" y="4395373"/>
            <a:ext cx="1296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Catalog Service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5FCA067-34E1-F14E-88D9-6C8CAF301F54}"/>
              </a:ext>
            </a:extLst>
          </p:cNvPr>
          <p:cNvSpPr txBox="1"/>
          <p:nvPr/>
        </p:nvSpPr>
        <p:spPr>
          <a:xfrm>
            <a:off x="7989225" y="5303121"/>
            <a:ext cx="1087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User Service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0731946-5137-6E44-AA3D-1BFD98FECE91}"/>
              </a:ext>
            </a:extLst>
          </p:cNvPr>
          <p:cNvSpPr txBox="1"/>
          <p:nvPr/>
        </p:nvSpPr>
        <p:spPr>
          <a:xfrm>
            <a:off x="4177482" y="3871359"/>
            <a:ext cx="1389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Web Application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00034A35-0649-3442-B7DC-5BB23310A6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10" y="2291290"/>
            <a:ext cx="562581" cy="917145"/>
          </a:xfrm>
          <a:prstGeom prst="rect">
            <a:avLst/>
          </a:prstGeom>
        </p:spPr>
      </p:pic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xmlns="" id="{9482349D-68F2-124E-826F-FBB4AB01E2D4}"/>
              </a:ext>
            </a:extLst>
          </p:cNvPr>
          <p:cNvCxnSpPr>
            <a:cxnSpLocks/>
            <a:stCxn id="59" idx="3"/>
            <a:endCxn id="19" idx="1"/>
          </p:cNvCxnSpPr>
          <p:nvPr/>
        </p:nvCxnSpPr>
        <p:spPr>
          <a:xfrm flipV="1">
            <a:off x="6615686" y="3760601"/>
            <a:ext cx="823013" cy="94890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xmlns="" id="{BACEF7EB-7AB8-F140-ACD7-B35811C59680}"/>
              </a:ext>
            </a:extLst>
          </p:cNvPr>
          <p:cNvCxnSpPr>
            <a:cxnSpLocks/>
            <a:stCxn id="59" idx="3"/>
            <a:endCxn id="20" idx="1"/>
          </p:cNvCxnSpPr>
          <p:nvPr/>
        </p:nvCxnSpPr>
        <p:spPr>
          <a:xfrm>
            <a:off x="6615686" y="4709502"/>
            <a:ext cx="823013" cy="93620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xmlns="" id="{3D9D0DA7-0F2F-3041-90D2-5132C8ABFDC5}"/>
              </a:ext>
            </a:extLst>
          </p:cNvPr>
          <p:cNvCxnSpPr>
            <a:cxnSpLocks/>
            <a:stCxn id="59" idx="3"/>
            <a:endCxn id="8" idx="1"/>
          </p:cNvCxnSpPr>
          <p:nvPr/>
        </p:nvCxnSpPr>
        <p:spPr>
          <a:xfrm flipV="1">
            <a:off x="6615686" y="4703152"/>
            <a:ext cx="823013" cy="635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4B54EE65-1D7D-D540-8EA9-87E0EF271DAE}"/>
              </a:ext>
            </a:extLst>
          </p:cNvPr>
          <p:cNvSpPr txBox="1"/>
          <p:nvPr/>
        </p:nvSpPr>
        <p:spPr>
          <a:xfrm>
            <a:off x="5024473" y="2432156"/>
            <a:ext cx="1608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Notification Service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xmlns="" id="{45AEF64C-4F5E-F247-9052-25106AA9B57B}"/>
              </a:ext>
            </a:extLst>
          </p:cNvPr>
          <p:cNvCxnSpPr>
            <a:cxnSpLocks/>
            <a:stCxn id="19" idx="0"/>
            <a:endCxn id="51" idx="1"/>
          </p:cNvCxnSpPr>
          <p:nvPr/>
        </p:nvCxnSpPr>
        <p:spPr>
          <a:xfrm rot="5400000" flipH="1" flipV="1">
            <a:off x="7719768" y="2750086"/>
            <a:ext cx="552165" cy="55172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xmlns="" id="{BC858F91-1720-C744-B0DC-A3124EBDD107}"/>
              </a:ext>
            </a:extLst>
          </p:cNvPr>
          <p:cNvCxnSpPr>
            <a:cxnSpLocks/>
            <a:stCxn id="94" idx="1"/>
            <a:endCxn id="67" idx="0"/>
          </p:cNvCxnSpPr>
          <p:nvPr/>
        </p:nvCxnSpPr>
        <p:spPr>
          <a:xfrm rot="10800000" flipV="1">
            <a:off x="1537855" y="2745133"/>
            <a:ext cx="5069952" cy="60596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xmlns="" id="{15606D64-C38E-7448-80C6-DAE0C1C699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807" y="2286560"/>
            <a:ext cx="562581" cy="91714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7FF0E5EF-7588-3C46-936D-28A2D2C3CE5E}"/>
              </a:ext>
            </a:extLst>
          </p:cNvPr>
          <p:cNvSpPr txBox="1"/>
          <p:nvPr/>
        </p:nvSpPr>
        <p:spPr>
          <a:xfrm>
            <a:off x="8795297" y="2437237"/>
            <a:ext cx="1447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Inventory Service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xmlns="" id="{7178B921-1CE0-C14E-90FE-BFDD9255D1DD}"/>
              </a:ext>
            </a:extLst>
          </p:cNvPr>
          <p:cNvCxnSpPr>
            <a:cxnSpLocks/>
            <a:stCxn id="19" idx="0"/>
            <a:endCxn id="94" idx="3"/>
          </p:cNvCxnSpPr>
          <p:nvPr/>
        </p:nvCxnSpPr>
        <p:spPr>
          <a:xfrm rot="16200000" flipV="1">
            <a:off x="7166742" y="2748780"/>
            <a:ext cx="556895" cy="54960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66C84658-31C0-5048-9E05-0A42888252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5174427"/>
            <a:ext cx="735672" cy="90444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6404D4B1-2522-B949-8395-F476720B8F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4219173"/>
            <a:ext cx="735672" cy="9044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3826A19E-041B-8F4D-98BA-62B79E2F3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3262193"/>
            <a:ext cx="735672" cy="904442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C45AA672-1344-ED48-B4BE-300F7048B791}"/>
              </a:ext>
            </a:extLst>
          </p:cNvPr>
          <p:cNvCxnSpPr>
            <a:cxnSpLocks/>
            <a:stCxn id="20" idx="3"/>
            <a:endCxn id="40" idx="1"/>
          </p:cNvCxnSpPr>
          <p:nvPr/>
        </p:nvCxnSpPr>
        <p:spPr>
          <a:xfrm flipV="1">
            <a:off x="8001280" y="5626648"/>
            <a:ext cx="2410962" cy="1905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906BC6A6-6874-044A-B782-81EC4C158971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 flipV="1">
            <a:off x="8001280" y="4671394"/>
            <a:ext cx="2410962" cy="317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F7AF2B87-90C7-7248-B541-1B79452010AC}"/>
              </a:ext>
            </a:extLst>
          </p:cNvPr>
          <p:cNvCxnSpPr>
            <a:cxnSpLocks/>
            <a:stCxn id="19" idx="3"/>
            <a:endCxn id="42" idx="1"/>
          </p:cNvCxnSpPr>
          <p:nvPr/>
        </p:nvCxnSpPr>
        <p:spPr>
          <a:xfrm flipV="1">
            <a:off x="8001280" y="3714414"/>
            <a:ext cx="2410962" cy="4618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BC962E54-1925-9341-A7C4-C55B3BC6B2E3}"/>
              </a:ext>
            </a:extLst>
          </p:cNvPr>
          <p:cNvCxnSpPr>
            <a:cxnSpLocks/>
            <a:stCxn id="51" idx="3"/>
            <a:endCxn id="7" idx="1"/>
          </p:cNvCxnSpPr>
          <p:nvPr/>
        </p:nvCxnSpPr>
        <p:spPr>
          <a:xfrm flipV="1">
            <a:off x="8834291" y="2737442"/>
            <a:ext cx="1577951" cy="1242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43798BA9-FEE7-E547-9B63-C1AF4FA391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105" y="4250929"/>
            <a:ext cx="562581" cy="917145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9FD8A682-80DC-E747-8383-4240C9BED5B9}"/>
              </a:ext>
            </a:extLst>
          </p:cNvPr>
          <p:cNvCxnSpPr>
            <a:cxnSpLocks/>
            <a:stCxn id="10" idx="3"/>
            <a:endCxn id="59" idx="1"/>
          </p:cNvCxnSpPr>
          <p:nvPr/>
        </p:nvCxnSpPr>
        <p:spPr>
          <a:xfrm>
            <a:off x="5264407" y="4703152"/>
            <a:ext cx="788698" cy="63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5AEB6385-6DAA-164D-94E2-B06CCE69C32A}"/>
              </a:ext>
            </a:extLst>
          </p:cNvPr>
          <p:cNvSpPr txBox="1"/>
          <p:nvPr/>
        </p:nvSpPr>
        <p:spPr>
          <a:xfrm>
            <a:off x="5797127" y="5201970"/>
            <a:ext cx="10620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Aggregator/</a:t>
            </a:r>
          </a:p>
          <a:p>
            <a:pPr algn="ctr"/>
            <a:r>
              <a:rPr lang="en-US" sz="1400" dirty="0"/>
              <a:t>Gateway</a:t>
            </a:r>
          </a:p>
          <a:p>
            <a:pPr algn="ctr"/>
            <a:r>
              <a:rPr lang="en-US" sz="1400" dirty="0"/>
              <a:t>Service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8E5A26EB-29F0-0140-A680-024026F571E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600" y="3351099"/>
            <a:ext cx="332509" cy="598935"/>
          </a:xfrm>
          <a:prstGeom prst="rect">
            <a:avLst/>
          </a:prstGeom>
        </p:spPr>
      </p:pic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xmlns="" id="{68CE5865-4671-4449-976A-7A6E2ADB8E58}"/>
              </a:ext>
            </a:extLst>
          </p:cNvPr>
          <p:cNvCxnSpPr>
            <a:cxnSpLocks/>
            <a:stCxn id="67" idx="3"/>
            <a:endCxn id="59" idx="0"/>
          </p:cNvCxnSpPr>
          <p:nvPr/>
        </p:nvCxnSpPr>
        <p:spPr>
          <a:xfrm>
            <a:off x="1704109" y="3650567"/>
            <a:ext cx="4630287" cy="60036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151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B38EFAA3-4CC7-C448-968F-C2810AB8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Services</a:t>
            </a:r>
            <a:endParaRPr lang="en-US" i="1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xmlns="" id="{7EB90993-8E71-5542-9E81-0E79339AB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Updates can be done asynchronously to buffer peak loads and to reduce response latency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88776EC-10D4-6B49-945E-0C19E7E9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32E5B76-5D0E-DC4B-8EDE-40C5DE71E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2400077"/>
            <a:ext cx="586068" cy="720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1046A93-E8C8-7249-9BAE-AA49F9A69F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4360691"/>
            <a:ext cx="448176" cy="730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34EBE8C-A90F-DB4D-9AF7-89E30851BF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81" y="4424517"/>
            <a:ext cx="1048241" cy="628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DFAE178-BBD0-BB45-973F-A39C2AA1C0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709" y="4346045"/>
            <a:ext cx="628311" cy="75397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F76A3317-D39F-6A4E-9CE5-A77E1F78150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1928922" y="4723032"/>
            <a:ext cx="2546787" cy="15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ED7EC9D4-ADCD-8E49-8D63-5823BF7984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3418140"/>
            <a:ext cx="448176" cy="7306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ACDE5D8-0139-7E49-A3F1-026AC5DDFD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5303241"/>
            <a:ext cx="448176" cy="73063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96A4AA0-C3B5-3849-962A-88A23AABE220}"/>
              </a:ext>
            </a:extLst>
          </p:cNvPr>
          <p:cNvSpPr txBox="1"/>
          <p:nvPr/>
        </p:nvSpPr>
        <p:spPr>
          <a:xfrm>
            <a:off x="7627927" y="4032418"/>
            <a:ext cx="61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Order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EAC1231-69BA-D947-B3FF-86CFDBFC40C1}"/>
              </a:ext>
            </a:extLst>
          </p:cNvPr>
          <p:cNvSpPr txBox="1"/>
          <p:nvPr/>
        </p:nvSpPr>
        <p:spPr>
          <a:xfrm>
            <a:off x="7616689" y="4913200"/>
            <a:ext cx="77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Catalog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5FCA067-34E1-F14E-88D9-6C8CAF301F54}"/>
              </a:ext>
            </a:extLst>
          </p:cNvPr>
          <p:cNvSpPr txBox="1"/>
          <p:nvPr/>
        </p:nvSpPr>
        <p:spPr>
          <a:xfrm>
            <a:off x="7520982" y="5868736"/>
            <a:ext cx="69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User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0731946-5137-6E44-AA3D-1BFD98FECE91}"/>
              </a:ext>
            </a:extLst>
          </p:cNvPr>
          <p:cNvSpPr txBox="1"/>
          <p:nvPr/>
        </p:nvSpPr>
        <p:spPr>
          <a:xfrm>
            <a:off x="4233125" y="3839139"/>
            <a:ext cx="1030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Web Application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00034A35-0649-3442-B7DC-5BB23310A6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11" y="2406146"/>
            <a:ext cx="448176" cy="730637"/>
          </a:xfrm>
          <a:prstGeom prst="rect">
            <a:avLst/>
          </a:prstGeom>
        </p:spPr>
      </p:pic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xmlns="" id="{9482349D-68F2-124E-826F-FBB4AB01E2D4}"/>
              </a:ext>
            </a:extLst>
          </p:cNvPr>
          <p:cNvCxnSpPr>
            <a:cxnSpLocks/>
            <a:stCxn id="50" idx="3"/>
            <a:endCxn id="19" idx="1"/>
          </p:cNvCxnSpPr>
          <p:nvPr/>
        </p:nvCxnSpPr>
        <p:spPr>
          <a:xfrm flipV="1">
            <a:off x="6533306" y="3783459"/>
            <a:ext cx="905394" cy="9312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xmlns="" id="{BACEF7EB-7AB8-F140-ACD7-B35811C59680}"/>
              </a:ext>
            </a:extLst>
          </p:cNvPr>
          <p:cNvCxnSpPr>
            <a:cxnSpLocks/>
            <a:stCxn id="50" idx="3"/>
            <a:endCxn id="20" idx="1"/>
          </p:cNvCxnSpPr>
          <p:nvPr/>
        </p:nvCxnSpPr>
        <p:spPr>
          <a:xfrm>
            <a:off x="6533306" y="4714681"/>
            <a:ext cx="905394" cy="95387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xmlns="" id="{3D9D0DA7-0F2F-3041-90D2-5132C8ABFDC5}"/>
              </a:ext>
            </a:extLst>
          </p:cNvPr>
          <p:cNvCxnSpPr>
            <a:cxnSpLocks/>
            <a:stCxn id="50" idx="3"/>
            <a:endCxn id="8" idx="1"/>
          </p:cNvCxnSpPr>
          <p:nvPr/>
        </p:nvCxnSpPr>
        <p:spPr>
          <a:xfrm>
            <a:off x="6533306" y="4714681"/>
            <a:ext cx="905394" cy="1132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4B54EE65-1D7D-D540-8EA9-87E0EF271DAE}"/>
              </a:ext>
            </a:extLst>
          </p:cNvPr>
          <p:cNvSpPr txBox="1"/>
          <p:nvPr/>
        </p:nvSpPr>
        <p:spPr>
          <a:xfrm>
            <a:off x="5369244" y="2548269"/>
            <a:ext cx="1192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Notification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xmlns="" id="{45AEF64C-4F5E-F247-9052-25106AA9B57B}"/>
              </a:ext>
            </a:extLst>
          </p:cNvPr>
          <p:cNvCxnSpPr>
            <a:cxnSpLocks/>
            <a:stCxn id="19" idx="0"/>
            <a:endCxn id="51" idx="1"/>
          </p:cNvCxnSpPr>
          <p:nvPr/>
        </p:nvCxnSpPr>
        <p:spPr>
          <a:xfrm rot="5400000" flipH="1" flipV="1">
            <a:off x="7643912" y="2790342"/>
            <a:ext cx="646675" cy="60892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xmlns="" id="{BC858F91-1720-C744-B0DC-A3124EBDD107}"/>
              </a:ext>
            </a:extLst>
          </p:cNvPr>
          <p:cNvCxnSpPr>
            <a:cxnSpLocks/>
            <a:stCxn id="94" idx="1"/>
            <a:endCxn id="52" idx="0"/>
          </p:cNvCxnSpPr>
          <p:nvPr/>
        </p:nvCxnSpPr>
        <p:spPr>
          <a:xfrm rot="10800000" flipV="1">
            <a:off x="1404800" y="2767991"/>
            <a:ext cx="5203008" cy="53302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xmlns="" id="{15606D64-C38E-7448-80C6-DAE0C1C699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808" y="2402672"/>
            <a:ext cx="448176" cy="73063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7FF0E5EF-7588-3C46-936D-28A2D2C3CE5E}"/>
              </a:ext>
            </a:extLst>
          </p:cNvPr>
          <p:cNvSpPr txBox="1"/>
          <p:nvPr/>
        </p:nvSpPr>
        <p:spPr>
          <a:xfrm>
            <a:off x="8735337" y="2553350"/>
            <a:ext cx="1073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Inventory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xmlns="" id="{7178B921-1CE0-C14E-90FE-BFDD9255D1DD}"/>
              </a:ext>
            </a:extLst>
          </p:cNvPr>
          <p:cNvCxnSpPr>
            <a:cxnSpLocks/>
            <a:stCxn id="19" idx="0"/>
            <a:endCxn id="94" idx="3"/>
          </p:cNvCxnSpPr>
          <p:nvPr/>
        </p:nvCxnSpPr>
        <p:spPr>
          <a:xfrm rot="16200000" flipV="1">
            <a:off x="7034312" y="2789664"/>
            <a:ext cx="650149" cy="60680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66C84658-31C0-5048-9E05-0A42888252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5307936"/>
            <a:ext cx="586068" cy="7205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6404D4B1-2522-B949-8395-F476720B8F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4370752"/>
            <a:ext cx="586068" cy="72051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3826A19E-041B-8F4D-98BA-62B79E2F3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3423275"/>
            <a:ext cx="586068" cy="720517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C45AA672-1344-ED48-B4BE-300F7048B791}"/>
              </a:ext>
            </a:extLst>
          </p:cNvPr>
          <p:cNvCxnSpPr>
            <a:cxnSpLocks/>
            <a:stCxn id="20" idx="3"/>
            <a:endCxn id="40" idx="1"/>
          </p:cNvCxnSpPr>
          <p:nvPr/>
        </p:nvCxnSpPr>
        <p:spPr>
          <a:xfrm flipV="1">
            <a:off x="7886876" y="5668195"/>
            <a:ext cx="2525366" cy="36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906BC6A6-6874-044A-B782-81EC4C158971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>
            <a:off x="7886876" y="4726010"/>
            <a:ext cx="2525366" cy="500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F7AF2B87-90C7-7248-B541-1B79452010AC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>
            <a:off x="7886876" y="3783459"/>
            <a:ext cx="429573" cy="536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BC962E54-1925-9341-A7C4-C55B3BC6B2E3}"/>
              </a:ext>
            </a:extLst>
          </p:cNvPr>
          <p:cNvCxnSpPr>
            <a:cxnSpLocks/>
            <a:stCxn id="51" idx="3"/>
            <a:endCxn id="7" idx="1"/>
          </p:cNvCxnSpPr>
          <p:nvPr/>
        </p:nvCxnSpPr>
        <p:spPr>
          <a:xfrm flipV="1">
            <a:off x="8719887" y="2760336"/>
            <a:ext cx="1692355" cy="111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CBB1548-D436-714D-AAA5-2B9CDB8894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449" y="3560247"/>
            <a:ext cx="571448" cy="4571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B9F16526-E407-254A-9564-DF9366CDA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7470" y="3418149"/>
            <a:ext cx="448176" cy="73063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9D7DA95-E83C-2244-8498-C80084F88BA1}"/>
              </a:ext>
            </a:extLst>
          </p:cNvPr>
          <p:cNvSpPr txBox="1"/>
          <p:nvPr/>
        </p:nvSpPr>
        <p:spPr>
          <a:xfrm>
            <a:off x="8015289" y="3964899"/>
            <a:ext cx="114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Queue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19FC980-932E-9748-9714-6D0943D57E1E}"/>
              </a:ext>
            </a:extLst>
          </p:cNvPr>
          <p:cNvSpPr txBox="1"/>
          <p:nvPr/>
        </p:nvSpPr>
        <p:spPr>
          <a:xfrm>
            <a:off x="9077725" y="4120343"/>
            <a:ext cx="97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Processing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E7BA34E5-5189-634F-8813-81C5BBC956B7}"/>
              </a:ext>
            </a:extLst>
          </p:cNvPr>
          <p:cNvCxnSpPr>
            <a:cxnSpLocks/>
            <a:stCxn id="2" idx="3"/>
            <a:endCxn id="34" idx="1"/>
          </p:cNvCxnSpPr>
          <p:nvPr/>
        </p:nvCxnSpPr>
        <p:spPr>
          <a:xfrm flipV="1">
            <a:off x="8887897" y="3783468"/>
            <a:ext cx="429573" cy="53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AF4694D2-77DD-6B49-9051-F675B524B044}"/>
              </a:ext>
            </a:extLst>
          </p:cNvPr>
          <p:cNvCxnSpPr>
            <a:cxnSpLocks/>
            <a:stCxn id="34" idx="3"/>
            <a:endCxn id="42" idx="1"/>
          </p:cNvCxnSpPr>
          <p:nvPr/>
        </p:nvCxnSpPr>
        <p:spPr>
          <a:xfrm>
            <a:off x="9765646" y="3783468"/>
            <a:ext cx="646596" cy="6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219474C2-FE7B-F041-91B7-4202B2917E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130" y="4349362"/>
            <a:ext cx="448176" cy="73063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7E68A0D9-8B81-6840-AD42-87400768F17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8545" y="3301015"/>
            <a:ext cx="332509" cy="598935"/>
          </a:xfrm>
          <a:prstGeom prst="rect">
            <a:avLst/>
          </a:prstGeom>
        </p:spPr>
      </p:pic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xmlns="" id="{17BC8715-FFB5-7340-90EA-8C974941CFC2}"/>
              </a:ext>
            </a:extLst>
          </p:cNvPr>
          <p:cNvCxnSpPr>
            <a:cxnSpLocks/>
            <a:stCxn id="52" idx="3"/>
            <a:endCxn id="50" idx="0"/>
          </p:cNvCxnSpPr>
          <p:nvPr/>
        </p:nvCxnSpPr>
        <p:spPr>
          <a:xfrm>
            <a:off x="1571054" y="3600483"/>
            <a:ext cx="4738164" cy="74887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C081BF8A-248F-1F45-B3B1-9441A26AA421}"/>
              </a:ext>
            </a:extLst>
          </p:cNvPr>
          <p:cNvCxnSpPr>
            <a:cxnSpLocks/>
            <a:stCxn id="10" idx="3"/>
            <a:endCxn id="50" idx="1"/>
          </p:cNvCxnSpPr>
          <p:nvPr/>
        </p:nvCxnSpPr>
        <p:spPr>
          <a:xfrm flipV="1">
            <a:off x="5104020" y="4714681"/>
            <a:ext cx="981110" cy="83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66B5DE9A-C831-1D46-8226-FD8622F31E15}"/>
              </a:ext>
            </a:extLst>
          </p:cNvPr>
          <p:cNvSpPr txBox="1"/>
          <p:nvPr/>
        </p:nvSpPr>
        <p:spPr>
          <a:xfrm>
            <a:off x="5778175" y="5105261"/>
            <a:ext cx="10620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Aggregator/</a:t>
            </a:r>
          </a:p>
          <a:p>
            <a:pPr algn="ctr"/>
            <a:r>
              <a:rPr lang="en-US" sz="1400" dirty="0"/>
              <a:t>Gateway</a:t>
            </a:r>
          </a:p>
          <a:p>
            <a:pPr algn="ctr"/>
            <a:r>
              <a:rPr lang="en-US" sz="1400" dirty="0"/>
              <a:t>Service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xmlns="" id="{3A3FF2A6-5131-4F4B-968A-50EB8FC358CD}"/>
              </a:ext>
            </a:extLst>
          </p:cNvPr>
          <p:cNvCxnSpPr>
            <a:cxnSpLocks/>
            <a:stCxn id="34" idx="0"/>
            <a:endCxn id="51" idx="2"/>
          </p:cNvCxnSpPr>
          <p:nvPr/>
        </p:nvCxnSpPr>
        <p:spPr>
          <a:xfrm rot="16200000" flipV="1">
            <a:off x="8877996" y="2754586"/>
            <a:ext cx="281366" cy="10457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D9DDC86D-2131-0441-9663-5287A813070C}"/>
              </a:ext>
            </a:extLst>
          </p:cNvPr>
          <p:cNvSpPr txBox="1"/>
          <p:nvPr/>
        </p:nvSpPr>
        <p:spPr>
          <a:xfrm>
            <a:off x="7166586" y="3027793"/>
            <a:ext cx="1045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View Order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D46F5944-1A3A-8248-BAD2-A40CA74AD292}"/>
              </a:ext>
            </a:extLst>
          </p:cNvPr>
          <p:cNvSpPr txBox="1"/>
          <p:nvPr/>
        </p:nvSpPr>
        <p:spPr>
          <a:xfrm>
            <a:off x="8540769" y="3028862"/>
            <a:ext cx="1880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Create/Update Order</a:t>
            </a:r>
          </a:p>
        </p:txBody>
      </p:sp>
    </p:spTree>
    <p:extLst>
      <p:ext uri="{BB962C8B-B14F-4D97-AF65-F5344CB8AC3E}">
        <p14:creationId xmlns:p14="http://schemas.microsoft.com/office/powerpoint/2010/main" val="3590831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B38EFAA3-4CC7-C448-968F-C2810AB8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Replication</a:t>
            </a:r>
            <a:endParaRPr lang="en-US" i="1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xmlns="" id="{7EB90993-8E71-5542-9E81-0E79339AB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Replication provides more computation power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88776EC-10D4-6B49-945E-0C19E7E9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32E5B76-5D0E-DC4B-8EDE-40C5DE71E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2207772"/>
            <a:ext cx="478915" cy="588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1046A93-E8C8-7249-9BAE-AA49F9A69F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4168385"/>
            <a:ext cx="366234" cy="597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34EBE8C-A90F-DB4D-9AF7-89E30851BF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81" y="4166895"/>
            <a:ext cx="1048241" cy="628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DFAE178-BBD0-BB45-973F-A39C2AA1C0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709" y="4153740"/>
            <a:ext cx="513435" cy="61612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F76A3317-D39F-6A4E-9CE5-A77E1F781505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1928922" y="4461801"/>
            <a:ext cx="2546787" cy="1956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ED7EC9D4-ADCD-8E49-8D63-5823BF7984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3225834"/>
            <a:ext cx="366234" cy="597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ACDE5D8-0139-7E49-A3F1-026AC5DDFD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5110935"/>
            <a:ext cx="366234" cy="59705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96A4AA0-C3B5-3849-962A-88A23AABE220}"/>
              </a:ext>
            </a:extLst>
          </p:cNvPr>
          <p:cNvSpPr txBox="1"/>
          <p:nvPr/>
        </p:nvSpPr>
        <p:spPr>
          <a:xfrm>
            <a:off x="7709572" y="3840112"/>
            <a:ext cx="61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Order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EAC1231-69BA-D947-B3FF-86CFDBFC40C1}"/>
              </a:ext>
            </a:extLst>
          </p:cNvPr>
          <p:cNvSpPr txBox="1"/>
          <p:nvPr/>
        </p:nvSpPr>
        <p:spPr>
          <a:xfrm>
            <a:off x="7730992" y="4753552"/>
            <a:ext cx="77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Catalog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5FCA067-34E1-F14E-88D9-6C8CAF301F54}"/>
              </a:ext>
            </a:extLst>
          </p:cNvPr>
          <p:cNvSpPr txBox="1"/>
          <p:nvPr/>
        </p:nvSpPr>
        <p:spPr>
          <a:xfrm>
            <a:off x="7618956" y="5758075"/>
            <a:ext cx="69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User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0731946-5137-6E44-AA3D-1BFD98FECE91}"/>
              </a:ext>
            </a:extLst>
          </p:cNvPr>
          <p:cNvSpPr txBox="1"/>
          <p:nvPr/>
        </p:nvSpPr>
        <p:spPr>
          <a:xfrm>
            <a:off x="4233125" y="3646833"/>
            <a:ext cx="1030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Web Application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00034A35-0649-3442-B7DC-5BB23310A6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11" y="2213840"/>
            <a:ext cx="366234" cy="597051"/>
          </a:xfrm>
          <a:prstGeom prst="rect">
            <a:avLst/>
          </a:prstGeom>
        </p:spPr>
      </p:pic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xmlns="" id="{9482349D-68F2-124E-826F-FBB4AB01E2D4}"/>
              </a:ext>
            </a:extLst>
          </p:cNvPr>
          <p:cNvCxnSpPr>
            <a:cxnSpLocks/>
            <a:stCxn id="50" idx="3"/>
            <a:endCxn id="19" idx="1"/>
          </p:cNvCxnSpPr>
          <p:nvPr/>
        </p:nvCxnSpPr>
        <p:spPr>
          <a:xfrm flipV="1">
            <a:off x="6451364" y="3524360"/>
            <a:ext cx="987336" cy="9312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xmlns="" id="{BACEF7EB-7AB8-F140-ACD7-B35811C59680}"/>
              </a:ext>
            </a:extLst>
          </p:cNvPr>
          <p:cNvCxnSpPr>
            <a:cxnSpLocks/>
            <a:stCxn id="50" idx="3"/>
            <a:endCxn id="20" idx="1"/>
          </p:cNvCxnSpPr>
          <p:nvPr/>
        </p:nvCxnSpPr>
        <p:spPr>
          <a:xfrm>
            <a:off x="6451364" y="4455582"/>
            <a:ext cx="987336" cy="95387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xmlns="" id="{3D9D0DA7-0F2F-3041-90D2-5132C8ABFDC5}"/>
              </a:ext>
            </a:extLst>
          </p:cNvPr>
          <p:cNvCxnSpPr>
            <a:cxnSpLocks/>
            <a:stCxn id="50" idx="3"/>
            <a:endCxn id="8" idx="1"/>
          </p:cNvCxnSpPr>
          <p:nvPr/>
        </p:nvCxnSpPr>
        <p:spPr>
          <a:xfrm>
            <a:off x="6451364" y="4455582"/>
            <a:ext cx="987336" cy="1132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4B54EE65-1D7D-D540-8EA9-87E0EF271DAE}"/>
              </a:ext>
            </a:extLst>
          </p:cNvPr>
          <p:cNvSpPr txBox="1"/>
          <p:nvPr/>
        </p:nvSpPr>
        <p:spPr>
          <a:xfrm>
            <a:off x="5450889" y="2502924"/>
            <a:ext cx="1192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Notification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xmlns="" id="{45AEF64C-4F5E-F247-9052-25106AA9B57B}"/>
              </a:ext>
            </a:extLst>
          </p:cNvPr>
          <p:cNvCxnSpPr>
            <a:cxnSpLocks/>
            <a:stCxn id="19" idx="0"/>
            <a:endCxn id="51" idx="1"/>
          </p:cNvCxnSpPr>
          <p:nvPr/>
        </p:nvCxnSpPr>
        <p:spPr>
          <a:xfrm rot="5400000" flipH="1" flipV="1">
            <a:off x="7590030" y="2544153"/>
            <a:ext cx="713468" cy="6498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xmlns="" id="{BC858F91-1720-C744-B0DC-A3124EBDD107}"/>
              </a:ext>
            </a:extLst>
          </p:cNvPr>
          <p:cNvCxnSpPr>
            <a:cxnSpLocks/>
            <a:stCxn id="94" idx="1"/>
            <a:endCxn id="52" idx="0"/>
          </p:cNvCxnSpPr>
          <p:nvPr/>
        </p:nvCxnSpPr>
        <p:spPr>
          <a:xfrm rot="10800000" flipV="1">
            <a:off x="1404800" y="2508891"/>
            <a:ext cx="5203008" cy="59981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xmlns="" id="{15606D64-C38E-7448-80C6-DAE0C1C699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808" y="2210366"/>
            <a:ext cx="366234" cy="597051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7FF0E5EF-7588-3C46-936D-28A2D2C3CE5E}"/>
              </a:ext>
            </a:extLst>
          </p:cNvPr>
          <p:cNvSpPr txBox="1"/>
          <p:nvPr/>
        </p:nvSpPr>
        <p:spPr>
          <a:xfrm>
            <a:off x="8735337" y="2491676"/>
            <a:ext cx="1073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Inventory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xmlns="" id="{7178B921-1CE0-C14E-90FE-BFDD9255D1DD}"/>
              </a:ext>
            </a:extLst>
          </p:cNvPr>
          <p:cNvCxnSpPr>
            <a:cxnSpLocks/>
            <a:stCxn id="19" idx="0"/>
            <a:endCxn id="94" idx="3"/>
          </p:cNvCxnSpPr>
          <p:nvPr/>
        </p:nvCxnSpPr>
        <p:spPr>
          <a:xfrm rot="16200000" flipV="1">
            <a:off x="6939459" y="2543475"/>
            <a:ext cx="716942" cy="64777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66C84658-31C0-5048-9E05-0A42888252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5115631"/>
            <a:ext cx="478915" cy="5887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6404D4B1-2522-B949-8395-F476720B8F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4178447"/>
            <a:ext cx="478915" cy="5887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3826A19E-041B-8F4D-98BA-62B79E2F3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3230970"/>
            <a:ext cx="478915" cy="588782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C45AA672-1344-ED48-B4BE-300F7048B791}"/>
              </a:ext>
            </a:extLst>
          </p:cNvPr>
          <p:cNvCxnSpPr>
            <a:cxnSpLocks/>
            <a:stCxn id="20" idx="3"/>
            <a:endCxn id="40" idx="1"/>
          </p:cNvCxnSpPr>
          <p:nvPr/>
        </p:nvCxnSpPr>
        <p:spPr>
          <a:xfrm>
            <a:off x="7804934" y="5409461"/>
            <a:ext cx="2607308" cy="5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906BC6A6-6874-044A-B782-81EC4C158971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>
            <a:off x="7804934" y="4466911"/>
            <a:ext cx="2607308" cy="592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F7AF2B87-90C7-7248-B541-1B79452010AC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 flipV="1">
            <a:off x="7804934" y="3522070"/>
            <a:ext cx="576831" cy="22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BC962E54-1925-9341-A7C4-C55B3BC6B2E3}"/>
              </a:ext>
            </a:extLst>
          </p:cNvPr>
          <p:cNvCxnSpPr>
            <a:cxnSpLocks/>
            <a:stCxn id="51" idx="3"/>
            <a:endCxn id="7" idx="1"/>
          </p:cNvCxnSpPr>
          <p:nvPr/>
        </p:nvCxnSpPr>
        <p:spPr>
          <a:xfrm flipV="1">
            <a:off x="8637945" y="2502163"/>
            <a:ext cx="1774297" cy="1020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CBB1548-D436-714D-AAA5-2B9CDB8894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765" y="3335283"/>
            <a:ext cx="466968" cy="3735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B9F16526-E407-254A-9564-DF9366CDA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7470" y="3225843"/>
            <a:ext cx="366234" cy="59705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9D7DA95-E83C-2244-8498-C80084F88BA1}"/>
              </a:ext>
            </a:extLst>
          </p:cNvPr>
          <p:cNvSpPr txBox="1"/>
          <p:nvPr/>
        </p:nvSpPr>
        <p:spPr>
          <a:xfrm>
            <a:off x="8260220" y="3756264"/>
            <a:ext cx="776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Queue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19FC980-932E-9748-9714-6D0943D57E1E}"/>
              </a:ext>
            </a:extLst>
          </p:cNvPr>
          <p:cNvSpPr txBox="1"/>
          <p:nvPr/>
        </p:nvSpPr>
        <p:spPr>
          <a:xfrm>
            <a:off x="8941245" y="3963611"/>
            <a:ext cx="144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Processing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E7BA34E5-5189-634F-8813-81C5BBC956B7}"/>
              </a:ext>
            </a:extLst>
          </p:cNvPr>
          <p:cNvCxnSpPr>
            <a:cxnSpLocks/>
            <a:stCxn id="2" idx="3"/>
            <a:endCxn id="34" idx="1"/>
          </p:cNvCxnSpPr>
          <p:nvPr/>
        </p:nvCxnSpPr>
        <p:spPr>
          <a:xfrm>
            <a:off x="8848733" y="3522070"/>
            <a:ext cx="468737" cy="22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AF4694D2-77DD-6B49-9051-F675B524B044}"/>
              </a:ext>
            </a:extLst>
          </p:cNvPr>
          <p:cNvCxnSpPr>
            <a:cxnSpLocks/>
            <a:stCxn id="34" idx="3"/>
            <a:endCxn id="42" idx="1"/>
          </p:cNvCxnSpPr>
          <p:nvPr/>
        </p:nvCxnSpPr>
        <p:spPr>
          <a:xfrm>
            <a:off x="9683704" y="3524369"/>
            <a:ext cx="728538" cy="99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219474C2-FE7B-F041-91B7-4202B2917E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130" y="4157056"/>
            <a:ext cx="366234" cy="59705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7E68A0D9-8B81-6840-AD42-87400768F17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8545" y="3108709"/>
            <a:ext cx="332509" cy="598935"/>
          </a:xfrm>
          <a:prstGeom prst="rect">
            <a:avLst/>
          </a:prstGeom>
        </p:spPr>
      </p:pic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xmlns="" id="{17BC8715-FFB5-7340-90EA-8C974941CFC2}"/>
              </a:ext>
            </a:extLst>
          </p:cNvPr>
          <p:cNvCxnSpPr>
            <a:cxnSpLocks/>
            <a:stCxn id="52" idx="3"/>
            <a:endCxn id="50" idx="0"/>
          </p:cNvCxnSpPr>
          <p:nvPr/>
        </p:nvCxnSpPr>
        <p:spPr>
          <a:xfrm>
            <a:off x="1571054" y="3408177"/>
            <a:ext cx="4697193" cy="74887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C081BF8A-248F-1F45-B3B1-9441A26AA421}"/>
              </a:ext>
            </a:extLst>
          </p:cNvPr>
          <p:cNvCxnSpPr>
            <a:cxnSpLocks/>
            <a:stCxn id="10" idx="3"/>
            <a:endCxn id="50" idx="1"/>
          </p:cNvCxnSpPr>
          <p:nvPr/>
        </p:nvCxnSpPr>
        <p:spPr>
          <a:xfrm flipV="1">
            <a:off x="4989144" y="4455582"/>
            <a:ext cx="1095986" cy="62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66B5DE9A-C831-1D46-8226-FD8622F31E15}"/>
              </a:ext>
            </a:extLst>
          </p:cNvPr>
          <p:cNvSpPr txBox="1"/>
          <p:nvPr/>
        </p:nvSpPr>
        <p:spPr>
          <a:xfrm>
            <a:off x="5778175" y="5010929"/>
            <a:ext cx="10620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Aggregator/</a:t>
            </a:r>
          </a:p>
          <a:p>
            <a:pPr algn="ctr"/>
            <a:r>
              <a:rPr lang="en-US" sz="1400" dirty="0"/>
              <a:t>Gateway</a:t>
            </a:r>
          </a:p>
          <a:p>
            <a:pPr algn="ctr"/>
            <a:r>
              <a:rPr lang="en-US" sz="1400" dirty="0"/>
              <a:t>Service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7F8DF4CC-AADE-3447-8324-675275CF75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5263335"/>
            <a:ext cx="366234" cy="59705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91C04D30-65F2-DC4B-B33B-900D56042E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4320785"/>
            <a:ext cx="366234" cy="59705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A4BCAB91-13EA-3646-A5C1-B0BFBFF1D9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3378234"/>
            <a:ext cx="366234" cy="59705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50E40D3D-2227-8E44-9BCA-42AE3BA8B5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0208" y="2362766"/>
            <a:ext cx="366234" cy="59705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xmlns="" id="{68E66848-3319-AC40-9083-92937D779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4111" y="2366240"/>
            <a:ext cx="366234" cy="59705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0AB5B3FE-1698-C74D-A146-11BB873C0E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530" y="4309456"/>
            <a:ext cx="366234" cy="5970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xmlns="" id="{BA469251-5E5B-9B4F-A0B7-F7DD417A12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930" y="4461856"/>
            <a:ext cx="366234" cy="59705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2A5CAFF0-FDFE-C84F-9ED3-532EEB0EC5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109" y="4306140"/>
            <a:ext cx="513435" cy="616122"/>
          </a:xfrm>
          <a:prstGeom prst="rect">
            <a:avLst/>
          </a:prstGeom>
        </p:spPr>
      </p:pic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xmlns="" id="{46091B21-18BC-6942-A797-B4C416BB26B7}"/>
              </a:ext>
            </a:extLst>
          </p:cNvPr>
          <p:cNvCxnSpPr>
            <a:cxnSpLocks/>
            <a:stCxn id="34" idx="0"/>
            <a:endCxn id="66" idx="2"/>
          </p:cNvCxnSpPr>
          <p:nvPr/>
        </p:nvCxnSpPr>
        <p:spPr>
          <a:xfrm rot="16200000" flipV="1">
            <a:off x="8922632" y="2647887"/>
            <a:ext cx="262552" cy="8933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51724D0A-96F5-944B-9CBD-684385F548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870" y="3378243"/>
            <a:ext cx="366234" cy="59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09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xmlns="" id="{B39DD769-C0C7-8A4D-A5D1-FB590BBCC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08" y="208609"/>
            <a:ext cx="10058400" cy="736979"/>
          </a:xfrm>
        </p:spPr>
        <p:txBody>
          <a:bodyPr/>
          <a:lstStyle/>
          <a:p>
            <a:r>
              <a:rPr lang="en-US" dirty="0"/>
              <a:t>Reliability Principle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xmlns="" id="{11CB96A7-7F3A-E048-866B-85FE3A7D4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608" y="2374709"/>
            <a:ext cx="3761323" cy="2947917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Reliability</a:t>
            </a:r>
            <a:endParaRPr lang="en-US" dirty="0"/>
          </a:p>
          <a:p>
            <a:pPr lvl="1"/>
            <a:r>
              <a:rPr lang="en-US" dirty="0"/>
              <a:t>Normal functioning even in the presence of </a:t>
            </a:r>
            <a:r>
              <a:rPr lang="en-US" dirty="0" smtClean="0"/>
              <a:t>faults</a:t>
            </a:r>
          </a:p>
          <a:p>
            <a:pPr lvl="1"/>
            <a:endParaRPr lang="en-US" dirty="0"/>
          </a:p>
          <a:p>
            <a:r>
              <a:rPr lang="en-US" dirty="0"/>
              <a:t>Availability</a:t>
            </a:r>
          </a:p>
          <a:p>
            <a:pPr lvl="1"/>
            <a:r>
              <a:rPr lang="en-US" dirty="0"/>
              <a:t>Always available even in the presence of </a:t>
            </a:r>
            <a:r>
              <a:rPr lang="en-US" dirty="0" smtClean="0"/>
              <a:t>faults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800033E-64B5-BB4E-8BB8-41C6E08C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43</a:t>
            </a:fld>
            <a:endParaRPr lang="en-US"/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xmlns="" id="{11CB96A7-7F3A-E048-866B-85FE3A7D49BD}"/>
              </a:ext>
            </a:extLst>
          </p:cNvPr>
          <p:cNvSpPr txBox="1">
            <a:spLocks/>
          </p:cNvSpPr>
          <p:nvPr/>
        </p:nvSpPr>
        <p:spPr>
          <a:xfrm>
            <a:off x="5003055" y="2156346"/>
            <a:ext cx="5922364" cy="381817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Reliability and Availability are achieved mainly through Fault Tolerance</a:t>
            </a:r>
          </a:p>
          <a:p>
            <a:endParaRPr lang="en-US" dirty="0" smtClean="0"/>
          </a:p>
          <a:p>
            <a:r>
              <a:rPr lang="en-US" dirty="0" smtClean="0"/>
              <a:t>Fault Tolerance requires  </a:t>
            </a:r>
          </a:p>
          <a:p>
            <a:pPr lvl="1"/>
            <a:r>
              <a:rPr lang="en-US" dirty="0" smtClean="0"/>
              <a:t>Provisioning Redundancy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Fault Detection Mechanisms</a:t>
            </a:r>
          </a:p>
          <a:p>
            <a:pPr lvl="2"/>
            <a:r>
              <a:rPr lang="en-US" dirty="0" smtClean="0"/>
              <a:t>Health-checks, heart-beats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1615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91A23D2-239D-5F47-ABFF-F193907AB8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9950" y="1053278"/>
            <a:ext cx="1392495" cy="1046405"/>
          </a:xfrm>
          <a:prstGeom prst="rect">
            <a:avLst/>
          </a:pr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20E46D44-9087-3D42-B063-410E5DA6CC22}"/>
              </a:ext>
            </a:extLst>
          </p:cNvPr>
          <p:cNvSpPr/>
          <p:nvPr/>
        </p:nvSpPr>
        <p:spPr>
          <a:xfrm>
            <a:off x="8121830" y="1002441"/>
            <a:ext cx="2506197" cy="1173174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B38EFAA3-4CC7-C448-968F-C2810AB83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003"/>
            <a:ext cx="10058400" cy="657235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 Point Of Failures</a:t>
            </a:r>
            <a:endParaRPr lang="en-US" i="1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xmlns="" id="{7EB90993-8E71-5542-9E81-0E79339AB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16"/>
            <a:ext cx="6539658" cy="482784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Identify </a:t>
            </a:r>
            <a:r>
              <a:rPr lang="en-US" dirty="0"/>
              <a:t>all SPOF</a:t>
            </a:r>
          </a:p>
          <a:p>
            <a:pPr lvl="1"/>
            <a:r>
              <a:rPr lang="en-US" dirty="0"/>
              <a:t>Any component that does not have a redundant replica is a SPOF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88776EC-10D4-6B49-945E-0C19E7E9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32E5B76-5D0E-DC4B-8EDE-40C5DE71ED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2498052"/>
            <a:ext cx="478915" cy="588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1046A93-E8C8-7249-9BAE-AA49F9A69F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4458665"/>
            <a:ext cx="366234" cy="597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34EBE8C-A90F-DB4D-9AF7-89E30851BF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81" y="4446728"/>
            <a:ext cx="1048241" cy="628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DFAE178-BBD0-BB45-973F-A39C2AA1C0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709" y="4444020"/>
            <a:ext cx="513435" cy="61612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F76A3317-D39F-6A4E-9CE5-A77E1F781505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1928922" y="4752040"/>
            <a:ext cx="1501364" cy="91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ED7EC9D4-ADCD-8E49-8D63-5823BF7984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3516114"/>
            <a:ext cx="366234" cy="597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ACDE5D8-0139-7E49-A3F1-026AC5DDFD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5401215"/>
            <a:ext cx="366234" cy="59705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96A4AA0-C3B5-3849-962A-88A23AABE220}"/>
              </a:ext>
            </a:extLst>
          </p:cNvPr>
          <p:cNvSpPr txBox="1"/>
          <p:nvPr/>
        </p:nvSpPr>
        <p:spPr>
          <a:xfrm>
            <a:off x="7709572" y="4130392"/>
            <a:ext cx="61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Order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EAC1231-69BA-D947-B3FF-86CFDBFC40C1}"/>
              </a:ext>
            </a:extLst>
          </p:cNvPr>
          <p:cNvSpPr txBox="1"/>
          <p:nvPr/>
        </p:nvSpPr>
        <p:spPr>
          <a:xfrm>
            <a:off x="7730992" y="5043832"/>
            <a:ext cx="77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Catalog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5FCA067-34E1-F14E-88D9-6C8CAF301F54}"/>
              </a:ext>
            </a:extLst>
          </p:cNvPr>
          <p:cNvSpPr txBox="1"/>
          <p:nvPr/>
        </p:nvSpPr>
        <p:spPr>
          <a:xfrm>
            <a:off x="7618956" y="6048355"/>
            <a:ext cx="69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User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0731946-5137-6E44-AA3D-1BFD98FECE91}"/>
              </a:ext>
            </a:extLst>
          </p:cNvPr>
          <p:cNvSpPr txBox="1"/>
          <p:nvPr/>
        </p:nvSpPr>
        <p:spPr>
          <a:xfrm>
            <a:off x="3781632" y="4280251"/>
            <a:ext cx="878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Dynamic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00034A35-0649-3442-B7DC-5BB23310A6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11" y="2504120"/>
            <a:ext cx="366234" cy="597051"/>
          </a:xfrm>
          <a:prstGeom prst="rect">
            <a:avLst/>
          </a:prstGeom>
        </p:spPr>
      </p:pic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xmlns="" id="{9482349D-68F2-124E-826F-FBB4AB01E2D4}"/>
              </a:ext>
            </a:extLst>
          </p:cNvPr>
          <p:cNvCxnSpPr>
            <a:cxnSpLocks/>
            <a:stCxn id="50" idx="3"/>
            <a:endCxn id="19" idx="1"/>
          </p:cNvCxnSpPr>
          <p:nvPr/>
        </p:nvCxnSpPr>
        <p:spPr>
          <a:xfrm flipV="1">
            <a:off x="6451364" y="3814640"/>
            <a:ext cx="987336" cy="9312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xmlns="" id="{BACEF7EB-7AB8-F140-ACD7-B35811C59680}"/>
              </a:ext>
            </a:extLst>
          </p:cNvPr>
          <p:cNvCxnSpPr>
            <a:cxnSpLocks/>
            <a:stCxn id="50" idx="3"/>
            <a:endCxn id="20" idx="1"/>
          </p:cNvCxnSpPr>
          <p:nvPr/>
        </p:nvCxnSpPr>
        <p:spPr>
          <a:xfrm>
            <a:off x="6451364" y="4745862"/>
            <a:ext cx="987336" cy="95387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xmlns="" id="{3D9D0DA7-0F2F-3041-90D2-5132C8ABFDC5}"/>
              </a:ext>
            </a:extLst>
          </p:cNvPr>
          <p:cNvCxnSpPr>
            <a:cxnSpLocks/>
            <a:stCxn id="50" idx="3"/>
            <a:endCxn id="8" idx="1"/>
          </p:cNvCxnSpPr>
          <p:nvPr/>
        </p:nvCxnSpPr>
        <p:spPr>
          <a:xfrm>
            <a:off x="6451364" y="4745862"/>
            <a:ext cx="987336" cy="1132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4B54EE65-1D7D-D540-8EA9-87E0EF271DAE}"/>
              </a:ext>
            </a:extLst>
          </p:cNvPr>
          <p:cNvSpPr txBox="1"/>
          <p:nvPr/>
        </p:nvSpPr>
        <p:spPr>
          <a:xfrm>
            <a:off x="5450889" y="2793204"/>
            <a:ext cx="1192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Notification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xmlns="" id="{45AEF64C-4F5E-F247-9052-25106AA9B57B}"/>
              </a:ext>
            </a:extLst>
          </p:cNvPr>
          <p:cNvCxnSpPr>
            <a:cxnSpLocks/>
            <a:stCxn id="19" idx="0"/>
            <a:endCxn id="51" idx="1"/>
          </p:cNvCxnSpPr>
          <p:nvPr/>
        </p:nvCxnSpPr>
        <p:spPr>
          <a:xfrm rot="5400000" flipH="1" flipV="1">
            <a:off x="7590030" y="2834433"/>
            <a:ext cx="713468" cy="6498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xmlns="" id="{BC858F91-1720-C744-B0DC-A3124EBDD107}"/>
              </a:ext>
            </a:extLst>
          </p:cNvPr>
          <p:cNvCxnSpPr>
            <a:cxnSpLocks/>
            <a:stCxn id="94" idx="1"/>
            <a:endCxn id="52" idx="0"/>
          </p:cNvCxnSpPr>
          <p:nvPr/>
        </p:nvCxnSpPr>
        <p:spPr>
          <a:xfrm rot="10800000" flipV="1">
            <a:off x="1404800" y="2799171"/>
            <a:ext cx="5203008" cy="56983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xmlns="" id="{15606D64-C38E-7448-80C6-DAE0C1C699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808" y="2500646"/>
            <a:ext cx="366234" cy="597051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7FF0E5EF-7588-3C46-936D-28A2D2C3CE5E}"/>
              </a:ext>
            </a:extLst>
          </p:cNvPr>
          <p:cNvSpPr txBox="1"/>
          <p:nvPr/>
        </p:nvSpPr>
        <p:spPr>
          <a:xfrm>
            <a:off x="8735337" y="2781956"/>
            <a:ext cx="1073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Inventory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xmlns="" id="{7178B921-1CE0-C14E-90FE-BFDD9255D1DD}"/>
              </a:ext>
            </a:extLst>
          </p:cNvPr>
          <p:cNvCxnSpPr>
            <a:cxnSpLocks/>
            <a:stCxn id="19" idx="0"/>
            <a:endCxn id="94" idx="3"/>
          </p:cNvCxnSpPr>
          <p:nvPr/>
        </p:nvCxnSpPr>
        <p:spPr>
          <a:xfrm rot="16200000" flipV="1">
            <a:off x="6939459" y="2833755"/>
            <a:ext cx="716942" cy="64777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66C84658-31C0-5048-9E05-0A42888252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5405911"/>
            <a:ext cx="478915" cy="5887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6404D4B1-2522-B949-8395-F476720B8F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4468727"/>
            <a:ext cx="478915" cy="5887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3826A19E-041B-8F4D-98BA-62B79E2F3F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3521250"/>
            <a:ext cx="478915" cy="588782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C45AA672-1344-ED48-B4BE-300F7048B791}"/>
              </a:ext>
            </a:extLst>
          </p:cNvPr>
          <p:cNvCxnSpPr>
            <a:cxnSpLocks/>
            <a:stCxn id="20" idx="3"/>
            <a:endCxn id="40" idx="1"/>
          </p:cNvCxnSpPr>
          <p:nvPr/>
        </p:nvCxnSpPr>
        <p:spPr>
          <a:xfrm>
            <a:off x="7804934" y="5699741"/>
            <a:ext cx="2607308" cy="5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906BC6A6-6874-044A-B782-81EC4C158971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>
            <a:off x="7804934" y="4757191"/>
            <a:ext cx="2607308" cy="592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F7AF2B87-90C7-7248-B541-1B79452010AC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 flipV="1">
            <a:off x="7804934" y="3812350"/>
            <a:ext cx="576831" cy="22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BC962E54-1925-9341-A7C4-C55B3BC6B2E3}"/>
              </a:ext>
            </a:extLst>
          </p:cNvPr>
          <p:cNvCxnSpPr>
            <a:cxnSpLocks/>
            <a:stCxn id="51" idx="3"/>
            <a:endCxn id="7" idx="1"/>
          </p:cNvCxnSpPr>
          <p:nvPr/>
        </p:nvCxnSpPr>
        <p:spPr>
          <a:xfrm flipV="1">
            <a:off x="8637945" y="2792443"/>
            <a:ext cx="1774297" cy="1020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CBB1548-D436-714D-AAA5-2B9CDB88947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765" y="3625563"/>
            <a:ext cx="466968" cy="3735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B9F16526-E407-254A-9564-DF9366CDA1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7470" y="3516123"/>
            <a:ext cx="366234" cy="59705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9D7DA95-E83C-2244-8498-C80084F88BA1}"/>
              </a:ext>
            </a:extLst>
          </p:cNvPr>
          <p:cNvSpPr txBox="1"/>
          <p:nvPr/>
        </p:nvSpPr>
        <p:spPr>
          <a:xfrm>
            <a:off x="8048555" y="4164870"/>
            <a:ext cx="1159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Queue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19FC980-932E-9748-9714-6D0943D57E1E}"/>
              </a:ext>
            </a:extLst>
          </p:cNvPr>
          <p:cNvSpPr txBox="1"/>
          <p:nvPr/>
        </p:nvSpPr>
        <p:spPr>
          <a:xfrm>
            <a:off x="9129159" y="4188965"/>
            <a:ext cx="103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Processing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E7BA34E5-5189-634F-8813-81C5BBC956B7}"/>
              </a:ext>
            </a:extLst>
          </p:cNvPr>
          <p:cNvCxnSpPr>
            <a:cxnSpLocks/>
            <a:stCxn id="2" idx="3"/>
            <a:endCxn id="34" idx="1"/>
          </p:cNvCxnSpPr>
          <p:nvPr/>
        </p:nvCxnSpPr>
        <p:spPr>
          <a:xfrm>
            <a:off x="8848733" y="3812350"/>
            <a:ext cx="468737" cy="22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AF4694D2-77DD-6B49-9051-F675B524B044}"/>
              </a:ext>
            </a:extLst>
          </p:cNvPr>
          <p:cNvCxnSpPr>
            <a:cxnSpLocks/>
            <a:stCxn id="34" idx="3"/>
            <a:endCxn id="42" idx="1"/>
          </p:cNvCxnSpPr>
          <p:nvPr/>
        </p:nvCxnSpPr>
        <p:spPr>
          <a:xfrm>
            <a:off x="9683704" y="3814649"/>
            <a:ext cx="728538" cy="99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219474C2-FE7B-F041-91B7-4202B2917E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130" y="4447336"/>
            <a:ext cx="366234" cy="59705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7E68A0D9-8B81-6840-AD42-87400768F17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8545" y="3369009"/>
            <a:ext cx="332509" cy="598935"/>
          </a:xfrm>
          <a:prstGeom prst="rect">
            <a:avLst/>
          </a:prstGeom>
        </p:spPr>
      </p:pic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xmlns="" id="{17BC8715-FFB5-7340-90EA-8C974941CFC2}"/>
              </a:ext>
            </a:extLst>
          </p:cNvPr>
          <p:cNvCxnSpPr>
            <a:cxnSpLocks/>
            <a:stCxn id="52" idx="3"/>
            <a:endCxn id="57" idx="0"/>
          </p:cNvCxnSpPr>
          <p:nvPr/>
        </p:nvCxnSpPr>
        <p:spPr>
          <a:xfrm>
            <a:off x="1571054" y="3668477"/>
            <a:ext cx="4077802" cy="82370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C081BF8A-248F-1F45-B3B1-9441A26AA421}"/>
              </a:ext>
            </a:extLst>
          </p:cNvPr>
          <p:cNvCxnSpPr>
            <a:cxnSpLocks/>
            <a:stCxn id="10" idx="3"/>
            <a:endCxn id="57" idx="1"/>
          </p:cNvCxnSpPr>
          <p:nvPr/>
        </p:nvCxnSpPr>
        <p:spPr>
          <a:xfrm flipV="1">
            <a:off x="4989144" y="4743663"/>
            <a:ext cx="412306" cy="84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66B5DE9A-C831-1D46-8226-FD8622F31E15}"/>
              </a:ext>
            </a:extLst>
          </p:cNvPr>
          <p:cNvSpPr txBox="1"/>
          <p:nvPr/>
        </p:nvSpPr>
        <p:spPr>
          <a:xfrm>
            <a:off x="5812640" y="5301209"/>
            <a:ext cx="993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Aggregator</a:t>
            </a:r>
          </a:p>
          <a:p>
            <a:pPr algn="ctr"/>
            <a:r>
              <a:rPr lang="en-US" sz="1400" dirty="0"/>
              <a:t>Service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A4BCAB91-13EA-3646-A5C1-B0BFBFF1D9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3668514"/>
            <a:ext cx="366234" cy="59705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50E40D3D-2227-8E44-9BCA-42AE3BA8B5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0208" y="2653046"/>
            <a:ext cx="366234" cy="59705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xmlns="" id="{68E66848-3319-AC40-9083-92937D779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4111" y="2656520"/>
            <a:ext cx="366234" cy="59705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0AB5B3FE-1698-C74D-A146-11BB873C0E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530" y="4599736"/>
            <a:ext cx="366234" cy="5970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xmlns="" id="{BA469251-5E5B-9B4F-A0B7-F7DD417A12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930" y="4752136"/>
            <a:ext cx="366234" cy="59705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2A5CAFF0-FDFE-C84F-9ED3-532EEB0EC5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109" y="4596420"/>
            <a:ext cx="513435" cy="616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6DAA2FE-BBBA-CB45-9DA1-951CD3534FF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0286" y="4500562"/>
            <a:ext cx="494812" cy="502955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F7FED2C0-003F-5D44-A430-20313DB7F14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3925098" y="4752040"/>
            <a:ext cx="550611" cy="4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CCCCECAB-FFD0-AB4B-B55F-156FBF1FF1F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1450" y="4492185"/>
            <a:ext cx="494812" cy="502955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1FFD324C-DB85-D14B-BCBD-3C199AFDB02E}"/>
              </a:ext>
            </a:extLst>
          </p:cNvPr>
          <p:cNvCxnSpPr>
            <a:cxnSpLocks/>
            <a:stCxn id="57" idx="3"/>
            <a:endCxn id="50" idx="1"/>
          </p:cNvCxnSpPr>
          <p:nvPr/>
        </p:nvCxnSpPr>
        <p:spPr>
          <a:xfrm>
            <a:off x="5896262" y="4743663"/>
            <a:ext cx="188868" cy="21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E76DBCE1-F082-5045-848B-24F7E53DC6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847" y="3426006"/>
            <a:ext cx="366234" cy="59705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D6C0CB57-3C15-8E42-989B-FFD13BAC46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247" y="3578406"/>
            <a:ext cx="366234" cy="59705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72488BF-8223-3A48-8898-3BC6CA4BC7FC}"/>
              </a:ext>
            </a:extLst>
          </p:cNvPr>
          <p:cNvSpPr txBox="1"/>
          <p:nvPr/>
        </p:nvSpPr>
        <p:spPr>
          <a:xfrm>
            <a:off x="5348579" y="3272561"/>
            <a:ext cx="889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Discovery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xmlns="" id="{D37D136C-1421-CD48-8A6A-146D3F2C7A77}"/>
              </a:ext>
            </a:extLst>
          </p:cNvPr>
          <p:cNvCxnSpPr>
            <a:cxnSpLocks/>
            <a:stCxn id="50" idx="0"/>
            <a:endCxn id="70" idx="1"/>
          </p:cNvCxnSpPr>
          <p:nvPr/>
        </p:nvCxnSpPr>
        <p:spPr>
          <a:xfrm rot="16200000" flipV="1">
            <a:off x="5830645" y="4009734"/>
            <a:ext cx="722804" cy="152400"/>
          </a:xfrm>
          <a:prstGeom prst="bentConnector4">
            <a:avLst>
              <a:gd name="adj1" fmla="val 29349"/>
              <a:gd name="adj2" fmla="val 27015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AD50856-C432-214A-B00E-3180FF43D9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974" y="4904236"/>
            <a:ext cx="521031" cy="521031"/>
          </a:xfrm>
          <a:prstGeom prst="rect">
            <a:avLst/>
          </a:prstGeom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xmlns="" id="{EEA48487-1A5A-384B-B0F3-0C2CA5475297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 flipV="1">
            <a:off x="7804934" y="5164752"/>
            <a:ext cx="1583040" cy="53498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xmlns="" id="{14524520-B96E-954E-A3B1-44772E5FD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5553615"/>
            <a:ext cx="366234" cy="597051"/>
          </a:xfrm>
          <a:prstGeom prst="rect">
            <a:avLst/>
          </a:prstGeom>
        </p:spPr>
      </p:pic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xmlns="" id="{8124E4BB-819B-FF41-BCDA-9291D984CC4B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7804934" y="4757191"/>
            <a:ext cx="1583040" cy="40756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xmlns="" id="{4BB40DB4-850C-3049-B242-5BA5FCCC04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4611065"/>
            <a:ext cx="366234" cy="59705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xmlns="" id="{8C25168B-CA4D-9F4E-959A-1521CBBC9B1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7542" y="5267089"/>
            <a:ext cx="521031" cy="521031"/>
          </a:xfrm>
          <a:prstGeom prst="rect">
            <a:avLst/>
          </a:prstGeom>
        </p:spPr>
      </p:pic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xmlns="" id="{A626A0B9-A7A2-8D46-B2BC-9CD113C655CB}"/>
              </a:ext>
            </a:extLst>
          </p:cNvPr>
          <p:cNvCxnSpPr>
            <a:cxnSpLocks/>
            <a:stCxn id="69" idx="2"/>
            <a:endCxn id="81" idx="1"/>
          </p:cNvCxnSpPr>
          <p:nvPr/>
        </p:nvCxnSpPr>
        <p:spPr>
          <a:xfrm rot="16200000" flipH="1">
            <a:off x="4808653" y="5288715"/>
            <a:ext cx="315063" cy="16271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562DBD04-2F0C-A746-8AB8-C148AF552842}"/>
              </a:ext>
            </a:extLst>
          </p:cNvPr>
          <p:cNvSpPr txBox="1"/>
          <p:nvPr/>
        </p:nvSpPr>
        <p:spPr>
          <a:xfrm>
            <a:off x="9044584" y="5431468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 Cache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9DEABBE8-C9D4-9A44-AD68-F376EE809AD7}"/>
              </a:ext>
            </a:extLst>
          </p:cNvPr>
          <p:cNvSpPr txBox="1"/>
          <p:nvPr/>
        </p:nvSpPr>
        <p:spPr>
          <a:xfrm>
            <a:off x="4704151" y="5868632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Session Cache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xmlns="" id="{E9E887E3-3351-7049-97F2-3775BC47847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143" y="4975839"/>
            <a:ext cx="377843" cy="377843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5E1AF6EF-F009-CF41-9A88-096A79AED219}"/>
              </a:ext>
            </a:extLst>
          </p:cNvPr>
          <p:cNvSpPr txBox="1"/>
          <p:nvPr/>
        </p:nvSpPr>
        <p:spPr>
          <a:xfrm>
            <a:off x="3070944" y="5317894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 Cache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xmlns="" id="{781B018D-37DF-6C45-BABF-6BC7BA9D993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877" y="4036170"/>
            <a:ext cx="377843" cy="377843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F5D78921-D260-CC42-90CA-0B6314962F17}"/>
              </a:ext>
            </a:extLst>
          </p:cNvPr>
          <p:cNvSpPr txBox="1"/>
          <p:nvPr/>
        </p:nvSpPr>
        <p:spPr>
          <a:xfrm>
            <a:off x="1441141" y="4071612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 Cache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C885607-C115-1D40-9A6F-43333E21AAD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7276" y="3747182"/>
            <a:ext cx="541868" cy="54186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27AA323D-A625-5841-BFFA-14D0F4386E26}"/>
              </a:ext>
            </a:extLst>
          </p:cNvPr>
          <p:cNvSpPr txBox="1"/>
          <p:nvPr/>
        </p:nvSpPr>
        <p:spPr>
          <a:xfrm>
            <a:off x="3833451" y="3755990"/>
            <a:ext cx="615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Static</a:t>
            </a:r>
          </a:p>
        </p:txBody>
      </p: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xmlns="" id="{66F11485-6C51-CE45-AE1B-3EB33BF3CDAA}"/>
              </a:ext>
            </a:extLst>
          </p:cNvPr>
          <p:cNvCxnSpPr>
            <a:cxnSpLocks/>
            <a:stCxn id="4" idx="0"/>
            <a:endCxn id="11" idx="1"/>
          </p:cNvCxnSpPr>
          <p:nvPr/>
        </p:nvCxnSpPr>
        <p:spPr>
          <a:xfrm rot="5400000" flipH="1" flipV="1">
            <a:off x="3821261" y="3874547"/>
            <a:ext cx="482446" cy="76958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xmlns="" id="{EF2A468D-0134-E649-83C9-8967414C76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827424" y="5258276"/>
            <a:ext cx="556205" cy="556205"/>
          </a:xfrm>
          <a:prstGeom prst="rect">
            <a:avLst/>
          </a:prstGeom>
        </p:spPr>
      </p:pic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xmlns="" id="{5BD0FE5F-2CDA-0D44-83C5-37432E3566B3}"/>
              </a:ext>
            </a:extLst>
          </p:cNvPr>
          <p:cNvCxnSpPr>
            <a:cxnSpLocks/>
            <a:stCxn id="9" idx="2"/>
            <a:endCxn id="92" idx="3"/>
          </p:cNvCxnSpPr>
          <p:nvPr/>
        </p:nvCxnSpPr>
        <p:spPr>
          <a:xfrm rot="16200000" flipH="1">
            <a:off x="1385760" y="5094715"/>
            <a:ext cx="460706" cy="42262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xmlns="" id="{D7608D28-0577-B54F-8B89-55E8D8870DE8}"/>
              </a:ext>
            </a:extLst>
          </p:cNvPr>
          <p:cNvCxnSpPr>
            <a:cxnSpLocks/>
            <a:stCxn id="92" idx="1"/>
            <a:endCxn id="4" idx="1"/>
          </p:cNvCxnSpPr>
          <p:nvPr/>
        </p:nvCxnSpPr>
        <p:spPr>
          <a:xfrm flipV="1">
            <a:off x="2383629" y="4752040"/>
            <a:ext cx="1046657" cy="78433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6161CAE9-A5FD-8744-AF42-76C97871DBC9}"/>
              </a:ext>
            </a:extLst>
          </p:cNvPr>
          <p:cNvSpPr txBox="1"/>
          <p:nvPr/>
        </p:nvSpPr>
        <p:spPr>
          <a:xfrm>
            <a:off x="1772223" y="5812916"/>
            <a:ext cx="69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CDN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xmlns="" id="{93634290-C86D-1940-A8C0-A193A9FEEA1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9676" y="3899582"/>
            <a:ext cx="541868" cy="54186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xmlns="" id="{1599B578-38FF-DC40-9503-7230D5DDE6CA}"/>
              </a:ext>
            </a:extLst>
          </p:cNvPr>
          <p:cNvSpPr/>
          <p:nvPr/>
        </p:nvSpPr>
        <p:spPr>
          <a:xfrm>
            <a:off x="3299945" y="4379263"/>
            <a:ext cx="764709" cy="764820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xmlns="" id="{431508DF-A13F-364F-9A0F-71AE40129467}"/>
              </a:ext>
            </a:extLst>
          </p:cNvPr>
          <p:cNvSpPr/>
          <p:nvPr/>
        </p:nvSpPr>
        <p:spPr>
          <a:xfrm>
            <a:off x="5233916" y="4382776"/>
            <a:ext cx="764709" cy="764820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428D6373-2E16-4F42-9293-C69CD368E503}"/>
              </a:ext>
            </a:extLst>
          </p:cNvPr>
          <p:cNvSpPr/>
          <p:nvPr/>
        </p:nvSpPr>
        <p:spPr>
          <a:xfrm>
            <a:off x="10209493" y="2407036"/>
            <a:ext cx="764709" cy="764820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C9E24E8D-26CC-0748-931C-04E02020F5DB}"/>
              </a:ext>
            </a:extLst>
          </p:cNvPr>
          <p:cNvSpPr/>
          <p:nvPr/>
        </p:nvSpPr>
        <p:spPr>
          <a:xfrm>
            <a:off x="10251545" y="3443524"/>
            <a:ext cx="764709" cy="764820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092092BA-CC99-E044-8CA5-3541BBE18F19}"/>
              </a:ext>
            </a:extLst>
          </p:cNvPr>
          <p:cNvSpPr/>
          <p:nvPr/>
        </p:nvSpPr>
        <p:spPr>
          <a:xfrm>
            <a:off x="10253730" y="4394134"/>
            <a:ext cx="764709" cy="764820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A2360165-8F29-694A-AD70-2993CB0B3F76}"/>
              </a:ext>
            </a:extLst>
          </p:cNvPr>
          <p:cNvSpPr/>
          <p:nvPr/>
        </p:nvSpPr>
        <p:spPr>
          <a:xfrm>
            <a:off x="10220462" y="5356835"/>
            <a:ext cx="764709" cy="764820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xmlns="" id="{049FC78C-91FF-7B48-99F8-D6E1A82FA2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870" y="3668523"/>
            <a:ext cx="366234" cy="597051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9412CF2F-3065-5E49-8600-C3D58EB385A8}"/>
              </a:ext>
            </a:extLst>
          </p:cNvPr>
          <p:cNvSpPr txBox="1"/>
          <p:nvPr/>
        </p:nvSpPr>
        <p:spPr>
          <a:xfrm>
            <a:off x="8607228" y="2130874"/>
            <a:ext cx="1465423" cy="30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Supply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324750B7-7DAD-4645-AF92-479245B841EB}"/>
              </a:ext>
            </a:extLst>
          </p:cNvPr>
          <p:cNvSpPr/>
          <p:nvPr/>
        </p:nvSpPr>
        <p:spPr>
          <a:xfrm>
            <a:off x="8249347" y="3414326"/>
            <a:ext cx="764709" cy="764820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xmlns="" id="{E19EA693-42E6-B14A-9130-94902E681C29}"/>
              </a:ext>
            </a:extLst>
          </p:cNvPr>
          <p:cNvCxnSpPr>
            <a:cxnSpLocks/>
            <a:stCxn id="34" idx="0"/>
            <a:endCxn id="66" idx="2"/>
          </p:cNvCxnSpPr>
          <p:nvPr/>
        </p:nvCxnSpPr>
        <p:spPr>
          <a:xfrm rot="16200000" flipV="1">
            <a:off x="8922632" y="2938167"/>
            <a:ext cx="262552" cy="8933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509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>
            <a:extLst>
              <a:ext uri="{FF2B5EF4-FFF2-40B4-BE49-F238E27FC236}">
                <a16:creationId xmlns:a16="http://schemas.microsoft.com/office/drawing/2014/main" xmlns="" id="{E2C7F259-2F60-E640-B25D-443CDA81D5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9950" y="1053278"/>
            <a:ext cx="1392495" cy="104640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B38EFAA3-4CC7-C448-968F-C2810AB83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66" y="300334"/>
            <a:ext cx="10058400" cy="710372"/>
          </a:xfrm>
        </p:spPr>
        <p:txBody>
          <a:bodyPr>
            <a:normAutofit fontScale="90000"/>
          </a:bodyPr>
          <a:lstStyle/>
          <a:p>
            <a:r>
              <a:rPr lang="en-US" dirty="0"/>
              <a:t>Redundancy</a:t>
            </a:r>
            <a:endParaRPr lang="en-US" i="1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xmlns="" id="{7EB90993-8E71-5542-9E81-0E79339AB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16"/>
            <a:ext cx="6597640" cy="482784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Components </a:t>
            </a:r>
            <a:r>
              <a:rPr lang="en-US" dirty="0"/>
              <a:t>that are SPOF requires redundancy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88776EC-10D4-6B49-945E-0C19E7E9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32E5B76-5D0E-DC4B-8EDE-40C5DE71ED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2498052"/>
            <a:ext cx="478915" cy="588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1046A93-E8C8-7249-9BAE-AA49F9A69F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4458665"/>
            <a:ext cx="366234" cy="597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34EBE8C-A90F-DB4D-9AF7-89E30851BF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81" y="4446728"/>
            <a:ext cx="1048241" cy="628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DFAE178-BBD0-BB45-973F-A39C2AA1C0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709" y="4444020"/>
            <a:ext cx="513435" cy="61612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F76A3317-D39F-6A4E-9CE5-A77E1F781505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1928922" y="4752040"/>
            <a:ext cx="1501364" cy="91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ED7EC9D4-ADCD-8E49-8D63-5823BF7984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3516114"/>
            <a:ext cx="366234" cy="597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ACDE5D8-0139-7E49-A3F1-026AC5DDFD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5401215"/>
            <a:ext cx="366234" cy="59705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96A4AA0-C3B5-3849-962A-88A23AABE220}"/>
              </a:ext>
            </a:extLst>
          </p:cNvPr>
          <p:cNvSpPr txBox="1"/>
          <p:nvPr/>
        </p:nvSpPr>
        <p:spPr>
          <a:xfrm>
            <a:off x="7709572" y="4130392"/>
            <a:ext cx="61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Order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EAC1231-69BA-D947-B3FF-86CFDBFC40C1}"/>
              </a:ext>
            </a:extLst>
          </p:cNvPr>
          <p:cNvSpPr txBox="1"/>
          <p:nvPr/>
        </p:nvSpPr>
        <p:spPr>
          <a:xfrm>
            <a:off x="7730992" y="5043832"/>
            <a:ext cx="77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Catalog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5FCA067-34E1-F14E-88D9-6C8CAF301F54}"/>
              </a:ext>
            </a:extLst>
          </p:cNvPr>
          <p:cNvSpPr txBox="1"/>
          <p:nvPr/>
        </p:nvSpPr>
        <p:spPr>
          <a:xfrm>
            <a:off x="7618956" y="6048355"/>
            <a:ext cx="69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User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0731946-5137-6E44-AA3D-1BFD98FECE91}"/>
              </a:ext>
            </a:extLst>
          </p:cNvPr>
          <p:cNvSpPr txBox="1"/>
          <p:nvPr/>
        </p:nvSpPr>
        <p:spPr>
          <a:xfrm>
            <a:off x="3781632" y="4280251"/>
            <a:ext cx="878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Dynamic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00034A35-0649-3442-B7DC-5BB23310A6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11" y="2504120"/>
            <a:ext cx="366234" cy="597051"/>
          </a:xfrm>
          <a:prstGeom prst="rect">
            <a:avLst/>
          </a:prstGeom>
        </p:spPr>
      </p:pic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xmlns="" id="{9482349D-68F2-124E-826F-FBB4AB01E2D4}"/>
              </a:ext>
            </a:extLst>
          </p:cNvPr>
          <p:cNvCxnSpPr>
            <a:cxnSpLocks/>
            <a:stCxn id="50" idx="3"/>
            <a:endCxn id="19" idx="1"/>
          </p:cNvCxnSpPr>
          <p:nvPr/>
        </p:nvCxnSpPr>
        <p:spPr>
          <a:xfrm flipV="1">
            <a:off x="6451364" y="3814640"/>
            <a:ext cx="987336" cy="9312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xmlns="" id="{BACEF7EB-7AB8-F140-ACD7-B35811C59680}"/>
              </a:ext>
            </a:extLst>
          </p:cNvPr>
          <p:cNvCxnSpPr>
            <a:cxnSpLocks/>
            <a:stCxn id="50" idx="3"/>
            <a:endCxn id="20" idx="1"/>
          </p:cNvCxnSpPr>
          <p:nvPr/>
        </p:nvCxnSpPr>
        <p:spPr>
          <a:xfrm>
            <a:off x="6451364" y="4745862"/>
            <a:ext cx="987336" cy="95387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xmlns="" id="{3D9D0DA7-0F2F-3041-90D2-5132C8ABFDC5}"/>
              </a:ext>
            </a:extLst>
          </p:cNvPr>
          <p:cNvCxnSpPr>
            <a:cxnSpLocks/>
            <a:stCxn id="50" idx="3"/>
            <a:endCxn id="8" idx="1"/>
          </p:cNvCxnSpPr>
          <p:nvPr/>
        </p:nvCxnSpPr>
        <p:spPr>
          <a:xfrm>
            <a:off x="6451364" y="4745862"/>
            <a:ext cx="987336" cy="1132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4B54EE65-1D7D-D540-8EA9-87E0EF271DAE}"/>
              </a:ext>
            </a:extLst>
          </p:cNvPr>
          <p:cNvSpPr txBox="1"/>
          <p:nvPr/>
        </p:nvSpPr>
        <p:spPr>
          <a:xfrm>
            <a:off x="5450889" y="2793204"/>
            <a:ext cx="1192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Notification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xmlns="" id="{45AEF64C-4F5E-F247-9052-25106AA9B57B}"/>
              </a:ext>
            </a:extLst>
          </p:cNvPr>
          <p:cNvCxnSpPr>
            <a:cxnSpLocks/>
            <a:stCxn id="19" idx="0"/>
            <a:endCxn id="51" idx="1"/>
          </p:cNvCxnSpPr>
          <p:nvPr/>
        </p:nvCxnSpPr>
        <p:spPr>
          <a:xfrm rot="5400000" flipH="1" flipV="1">
            <a:off x="7590030" y="2834433"/>
            <a:ext cx="713468" cy="6498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xmlns="" id="{BC858F91-1720-C744-B0DC-A3124EBDD107}"/>
              </a:ext>
            </a:extLst>
          </p:cNvPr>
          <p:cNvCxnSpPr>
            <a:cxnSpLocks/>
            <a:stCxn id="94" idx="1"/>
            <a:endCxn id="52" idx="0"/>
          </p:cNvCxnSpPr>
          <p:nvPr/>
        </p:nvCxnSpPr>
        <p:spPr>
          <a:xfrm rot="10800000" flipV="1">
            <a:off x="1404800" y="2799171"/>
            <a:ext cx="5203008" cy="56983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xmlns="" id="{15606D64-C38E-7448-80C6-DAE0C1C699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808" y="2500646"/>
            <a:ext cx="366234" cy="597051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7FF0E5EF-7588-3C46-936D-28A2D2C3CE5E}"/>
              </a:ext>
            </a:extLst>
          </p:cNvPr>
          <p:cNvSpPr txBox="1"/>
          <p:nvPr/>
        </p:nvSpPr>
        <p:spPr>
          <a:xfrm>
            <a:off x="8735337" y="2781956"/>
            <a:ext cx="1073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Inventory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xmlns="" id="{7178B921-1CE0-C14E-90FE-BFDD9255D1DD}"/>
              </a:ext>
            </a:extLst>
          </p:cNvPr>
          <p:cNvCxnSpPr>
            <a:cxnSpLocks/>
            <a:stCxn id="19" idx="0"/>
            <a:endCxn id="94" idx="3"/>
          </p:cNvCxnSpPr>
          <p:nvPr/>
        </p:nvCxnSpPr>
        <p:spPr>
          <a:xfrm rot="16200000" flipV="1">
            <a:off x="6939459" y="2833755"/>
            <a:ext cx="716942" cy="64777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66C84658-31C0-5048-9E05-0A42888252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5405911"/>
            <a:ext cx="478915" cy="5887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6404D4B1-2522-B949-8395-F476720B8F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4468727"/>
            <a:ext cx="478915" cy="5887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3826A19E-041B-8F4D-98BA-62B79E2F3F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3521250"/>
            <a:ext cx="478915" cy="588782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C45AA672-1344-ED48-B4BE-300F7048B791}"/>
              </a:ext>
            </a:extLst>
          </p:cNvPr>
          <p:cNvCxnSpPr>
            <a:cxnSpLocks/>
            <a:stCxn id="20" idx="3"/>
            <a:endCxn id="40" idx="1"/>
          </p:cNvCxnSpPr>
          <p:nvPr/>
        </p:nvCxnSpPr>
        <p:spPr>
          <a:xfrm>
            <a:off x="7804934" y="5699741"/>
            <a:ext cx="2607308" cy="5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906BC6A6-6874-044A-B782-81EC4C158971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>
            <a:off x="7804934" y="4757191"/>
            <a:ext cx="2607308" cy="592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F7AF2B87-90C7-7248-B541-1B79452010AC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 flipV="1">
            <a:off x="7804934" y="3812350"/>
            <a:ext cx="576831" cy="22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BC962E54-1925-9341-A7C4-C55B3BC6B2E3}"/>
              </a:ext>
            </a:extLst>
          </p:cNvPr>
          <p:cNvCxnSpPr>
            <a:cxnSpLocks/>
            <a:stCxn id="51" idx="3"/>
            <a:endCxn id="7" idx="1"/>
          </p:cNvCxnSpPr>
          <p:nvPr/>
        </p:nvCxnSpPr>
        <p:spPr>
          <a:xfrm flipV="1">
            <a:off x="8637945" y="2792443"/>
            <a:ext cx="1774297" cy="1020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CBB1548-D436-714D-AAA5-2B9CDB88947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765" y="3625563"/>
            <a:ext cx="466968" cy="3735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B9F16526-E407-254A-9564-DF9366CDA1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7470" y="3516123"/>
            <a:ext cx="366234" cy="59705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9D7DA95-E83C-2244-8498-C80084F88BA1}"/>
              </a:ext>
            </a:extLst>
          </p:cNvPr>
          <p:cNvSpPr txBox="1"/>
          <p:nvPr/>
        </p:nvSpPr>
        <p:spPr>
          <a:xfrm>
            <a:off x="8359753" y="4163623"/>
            <a:ext cx="741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Queue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19FC980-932E-9748-9714-6D0943D57E1E}"/>
              </a:ext>
            </a:extLst>
          </p:cNvPr>
          <p:cNvSpPr txBox="1"/>
          <p:nvPr/>
        </p:nvSpPr>
        <p:spPr>
          <a:xfrm>
            <a:off x="9169522" y="4190607"/>
            <a:ext cx="97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Processing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E7BA34E5-5189-634F-8813-81C5BBC956B7}"/>
              </a:ext>
            </a:extLst>
          </p:cNvPr>
          <p:cNvCxnSpPr>
            <a:cxnSpLocks/>
            <a:stCxn id="2" idx="3"/>
            <a:endCxn id="34" idx="1"/>
          </p:cNvCxnSpPr>
          <p:nvPr/>
        </p:nvCxnSpPr>
        <p:spPr>
          <a:xfrm>
            <a:off x="8848733" y="3812350"/>
            <a:ext cx="468737" cy="22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AF4694D2-77DD-6B49-9051-F675B524B044}"/>
              </a:ext>
            </a:extLst>
          </p:cNvPr>
          <p:cNvCxnSpPr>
            <a:cxnSpLocks/>
            <a:stCxn id="34" idx="3"/>
            <a:endCxn id="42" idx="1"/>
          </p:cNvCxnSpPr>
          <p:nvPr/>
        </p:nvCxnSpPr>
        <p:spPr>
          <a:xfrm>
            <a:off x="9683704" y="3814649"/>
            <a:ext cx="728538" cy="99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219474C2-FE7B-F041-91B7-4202B2917E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130" y="4447336"/>
            <a:ext cx="366234" cy="59705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7E68A0D9-8B81-6840-AD42-87400768F17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8545" y="3369009"/>
            <a:ext cx="332509" cy="598935"/>
          </a:xfrm>
          <a:prstGeom prst="rect">
            <a:avLst/>
          </a:prstGeom>
        </p:spPr>
      </p:pic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xmlns="" id="{17BC8715-FFB5-7340-90EA-8C974941CFC2}"/>
              </a:ext>
            </a:extLst>
          </p:cNvPr>
          <p:cNvCxnSpPr>
            <a:cxnSpLocks/>
            <a:stCxn id="52" idx="3"/>
            <a:endCxn id="57" idx="0"/>
          </p:cNvCxnSpPr>
          <p:nvPr/>
        </p:nvCxnSpPr>
        <p:spPr>
          <a:xfrm>
            <a:off x="1571054" y="3668477"/>
            <a:ext cx="4077802" cy="82370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C081BF8A-248F-1F45-B3B1-9441A26AA421}"/>
              </a:ext>
            </a:extLst>
          </p:cNvPr>
          <p:cNvCxnSpPr>
            <a:cxnSpLocks/>
            <a:stCxn id="10" idx="3"/>
            <a:endCxn id="57" idx="1"/>
          </p:cNvCxnSpPr>
          <p:nvPr/>
        </p:nvCxnSpPr>
        <p:spPr>
          <a:xfrm flipV="1">
            <a:off x="4989144" y="4743663"/>
            <a:ext cx="412306" cy="84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66B5DE9A-C831-1D46-8226-FD8622F31E15}"/>
              </a:ext>
            </a:extLst>
          </p:cNvPr>
          <p:cNvSpPr txBox="1"/>
          <p:nvPr/>
        </p:nvSpPr>
        <p:spPr>
          <a:xfrm>
            <a:off x="5812640" y="5301209"/>
            <a:ext cx="993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Aggregator</a:t>
            </a:r>
          </a:p>
          <a:p>
            <a:pPr algn="ctr"/>
            <a:r>
              <a:rPr lang="en-US" sz="1400" dirty="0"/>
              <a:t>Service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A4BCAB91-13EA-3646-A5C1-B0BFBFF1D9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3668514"/>
            <a:ext cx="366234" cy="59705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50E40D3D-2227-8E44-9BCA-42AE3BA8B5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0208" y="2653046"/>
            <a:ext cx="366234" cy="59705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xmlns="" id="{68E66848-3319-AC40-9083-92937D779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4111" y="2656520"/>
            <a:ext cx="366234" cy="59705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0AB5B3FE-1698-C74D-A146-11BB873C0E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530" y="4599736"/>
            <a:ext cx="366234" cy="5970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xmlns="" id="{BA469251-5E5B-9B4F-A0B7-F7DD417A12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930" y="4752136"/>
            <a:ext cx="366234" cy="59705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2A5CAFF0-FDFE-C84F-9ED3-532EEB0EC5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109" y="4596420"/>
            <a:ext cx="513435" cy="616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6DAA2FE-BBBA-CB45-9DA1-951CD3534FF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0286" y="4500562"/>
            <a:ext cx="494812" cy="502955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F7FED2C0-003F-5D44-A430-20313DB7F14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3925098" y="4752040"/>
            <a:ext cx="550611" cy="4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CCCCECAB-FFD0-AB4B-B55F-156FBF1FF1F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1450" y="4492185"/>
            <a:ext cx="494812" cy="502955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1FFD324C-DB85-D14B-BCBD-3C199AFDB02E}"/>
              </a:ext>
            </a:extLst>
          </p:cNvPr>
          <p:cNvCxnSpPr>
            <a:cxnSpLocks/>
            <a:stCxn id="57" idx="3"/>
            <a:endCxn id="50" idx="1"/>
          </p:cNvCxnSpPr>
          <p:nvPr/>
        </p:nvCxnSpPr>
        <p:spPr>
          <a:xfrm>
            <a:off x="5896262" y="4743663"/>
            <a:ext cx="188868" cy="21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E76DBCE1-F082-5045-848B-24F7E53DC6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847" y="3426006"/>
            <a:ext cx="366234" cy="59705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D6C0CB57-3C15-8E42-989B-FFD13BAC46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247" y="3578406"/>
            <a:ext cx="366234" cy="59705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72488BF-8223-3A48-8898-3BC6CA4BC7FC}"/>
              </a:ext>
            </a:extLst>
          </p:cNvPr>
          <p:cNvSpPr txBox="1"/>
          <p:nvPr/>
        </p:nvSpPr>
        <p:spPr>
          <a:xfrm>
            <a:off x="5348579" y="3272561"/>
            <a:ext cx="889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Discovery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xmlns="" id="{D37D136C-1421-CD48-8A6A-146D3F2C7A77}"/>
              </a:ext>
            </a:extLst>
          </p:cNvPr>
          <p:cNvCxnSpPr>
            <a:cxnSpLocks/>
            <a:stCxn id="50" idx="0"/>
            <a:endCxn id="70" idx="1"/>
          </p:cNvCxnSpPr>
          <p:nvPr/>
        </p:nvCxnSpPr>
        <p:spPr>
          <a:xfrm rot="16200000" flipV="1">
            <a:off x="5830645" y="4009734"/>
            <a:ext cx="722804" cy="152400"/>
          </a:xfrm>
          <a:prstGeom prst="bentConnector4">
            <a:avLst>
              <a:gd name="adj1" fmla="val 29349"/>
              <a:gd name="adj2" fmla="val 27015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AD50856-C432-214A-B00E-3180FF43D9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974" y="4904236"/>
            <a:ext cx="521031" cy="521031"/>
          </a:xfrm>
          <a:prstGeom prst="rect">
            <a:avLst/>
          </a:prstGeom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xmlns="" id="{EEA48487-1A5A-384B-B0F3-0C2CA5475297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 flipV="1">
            <a:off x="7804934" y="5164752"/>
            <a:ext cx="1583040" cy="53498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xmlns="" id="{14524520-B96E-954E-A3B1-44772E5FD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5553615"/>
            <a:ext cx="366234" cy="597051"/>
          </a:xfrm>
          <a:prstGeom prst="rect">
            <a:avLst/>
          </a:prstGeom>
        </p:spPr>
      </p:pic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xmlns="" id="{8124E4BB-819B-FF41-BCDA-9291D984CC4B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7804934" y="4757191"/>
            <a:ext cx="1583040" cy="40756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xmlns="" id="{4BB40DB4-850C-3049-B242-5BA5FCCC04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4611065"/>
            <a:ext cx="366234" cy="59705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xmlns="" id="{8C25168B-CA4D-9F4E-959A-1521CBBC9B1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7542" y="5267089"/>
            <a:ext cx="521031" cy="521031"/>
          </a:xfrm>
          <a:prstGeom prst="rect">
            <a:avLst/>
          </a:prstGeom>
        </p:spPr>
      </p:pic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xmlns="" id="{A626A0B9-A7A2-8D46-B2BC-9CD113C655CB}"/>
              </a:ext>
            </a:extLst>
          </p:cNvPr>
          <p:cNvCxnSpPr>
            <a:cxnSpLocks/>
            <a:stCxn id="69" idx="2"/>
            <a:endCxn id="81" idx="1"/>
          </p:cNvCxnSpPr>
          <p:nvPr/>
        </p:nvCxnSpPr>
        <p:spPr>
          <a:xfrm rot="16200000" flipH="1">
            <a:off x="4808653" y="5288715"/>
            <a:ext cx="315063" cy="16271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562DBD04-2F0C-A746-8AB8-C148AF552842}"/>
              </a:ext>
            </a:extLst>
          </p:cNvPr>
          <p:cNvSpPr txBox="1"/>
          <p:nvPr/>
        </p:nvSpPr>
        <p:spPr>
          <a:xfrm>
            <a:off x="9044584" y="5386498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 Cache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9DEABBE8-C9D4-9A44-AD68-F376EE809AD7}"/>
              </a:ext>
            </a:extLst>
          </p:cNvPr>
          <p:cNvSpPr txBox="1"/>
          <p:nvPr/>
        </p:nvSpPr>
        <p:spPr>
          <a:xfrm>
            <a:off x="4704151" y="5868632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Session Cache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xmlns="" id="{E9E887E3-3351-7049-97F2-3775BC47847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143" y="4975839"/>
            <a:ext cx="377843" cy="377843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5E1AF6EF-F009-CF41-9A88-096A79AED219}"/>
              </a:ext>
            </a:extLst>
          </p:cNvPr>
          <p:cNvSpPr txBox="1"/>
          <p:nvPr/>
        </p:nvSpPr>
        <p:spPr>
          <a:xfrm>
            <a:off x="3070944" y="5317894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 Cache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xmlns="" id="{781B018D-37DF-6C45-BABF-6BC7BA9D993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877" y="4036170"/>
            <a:ext cx="377843" cy="377843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F5D78921-D260-CC42-90CA-0B6314962F17}"/>
              </a:ext>
            </a:extLst>
          </p:cNvPr>
          <p:cNvSpPr txBox="1"/>
          <p:nvPr/>
        </p:nvSpPr>
        <p:spPr>
          <a:xfrm>
            <a:off x="1441141" y="4071612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 Cache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C885607-C115-1D40-9A6F-43333E21AAD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7276" y="3747182"/>
            <a:ext cx="541868" cy="54186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27AA323D-A625-5841-BFFA-14D0F4386E26}"/>
              </a:ext>
            </a:extLst>
          </p:cNvPr>
          <p:cNvSpPr txBox="1"/>
          <p:nvPr/>
        </p:nvSpPr>
        <p:spPr>
          <a:xfrm>
            <a:off x="3833451" y="3755990"/>
            <a:ext cx="615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Static</a:t>
            </a:r>
          </a:p>
        </p:txBody>
      </p: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xmlns="" id="{66F11485-6C51-CE45-AE1B-3EB33BF3CDAA}"/>
              </a:ext>
            </a:extLst>
          </p:cNvPr>
          <p:cNvCxnSpPr>
            <a:cxnSpLocks/>
            <a:stCxn id="4" idx="0"/>
            <a:endCxn id="11" idx="1"/>
          </p:cNvCxnSpPr>
          <p:nvPr/>
        </p:nvCxnSpPr>
        <p:spPr>
          <a:xfrm rot="5400000" flipH="1" flipV="1">
            <a:off x="3821261" y="3874547"/>
            <a:ext cx="482446" cy="76958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xmlns="" id="{EF2A468D-0134-E649-83C9-8967414C76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827424" y="5258276"/>
            <a:ext cx="556205" cy="556205"/>
          </a:xfrm>
          <a:prstGeom prst="rect">
            <a:avLst/>
          </a:prstGeom>
        </p:spPr>
      </p:pic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xmlns="" id="{5BD0FE5F-2CDA-0D44-83C5-37432E3566B3}"/>
              </a:ext>
            </a:extLst>
          </p:cNvPr>
          <p:cNvCxnSpPr>
            <a:cxnSpLocks/>
            <a:stCxn id="9" idx="2"/>
            <a:endCxn id="92" idx="3"/>
          </p:cNvCxnSpPr>
          <p:nvPr/>
        </p:nvCxnSpPr>
        <p:spPr>
          <a:xfrm rot="16200000" flipH="1">
            <a:off x="1385760" y="5094715"/>
            <a:ext cx="460706" cy="42262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xmlns="" id="{D7608D28-0577-B54F-8B89-55E8D8870DE8}"/>
              </a:ext>
            </a:extLst>
          </p:cNvPr>
          <p:cNvCxnSpPr>
            <a:cxnSpLocks/>
            <a:stCxn id="92" idx="1"/>
            <a:endCxn id="4" idx="1"/>
          </p:cNvCxnSpPr>
          <p:nvPr/>
        </p:nvCxnSpPr>
        <p:spPr>
          <a:xfrm flipV="1">
            <a:off x="2383629" y="4752040"/>
            <a:ext cx="1046657" cy="78433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6161CAE9-A5FD-8744-AF42-76C97871DBC9}"/>
              </a:ext>
            </a:extLst>
          </p:cNvPr>
          <p:cNvSpPr txBox="1"/>
          <p:nvPr/>
        </p:nvSpPr>
        <p:spPr>
          <a:xfrm>
            <a:off x="1772223" y="5812916"/>
            <a:ext cx="69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CDN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xmlns="" id="{93634290-C86D-1940-A8C0-A193A9FEEA1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9676" y="3899582"/>
            <a:ext cx="541868" cy="54186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xmlns="" id="{049FC78C-91FF-7B48-99F8-D6E1A82FA2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870" y="3668523"/>
            <a:ext cx="366234" cy="59705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xmlns="" id="{C10031D4-BED5-1943-9B7A-41BD06B2CF5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4165" y="3777963"/>
            <a:ext cx="466968" cy="373574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xmlns="" id="{A8AA75C7-0F61-8040-9401-BD4899E5387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586" y="4682942"/>
            <a:ext cx="494812" cy="50295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xmlns="" id="{845BBB20-8DE1-6248-8144-2BF36BB3EAB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8860" y="4764505"/>
            <a:ext cx="494812" cy="502955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xmlns="" id="{D26B8967-FE54-0246-8D51-76BDA94779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0031" y="2498052"/>
            <a:ext cx="478915" cy="588782"/>
          </a:xfrm>
          <a:prstGeom prst="rect">
            <a:avLst/>
          </a:prstGeom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7DDB75E8-DE00-4747-B566-29BD86C888C3}"/>
              </a:ext>
            </a:extLst>
          </p:cNvPr>
          <p:cNvCxnSpPr>
            <a:cxnSpLocks/>
            <a:stCxn id="7" idx="3"/>
            <a:endCxn id="110" idx="1"/>
          </p:cNvCxnSpPr>
          <p:nvPr/>
        </p:nvCxnSpPr>
        <p:spPr>
          <a:xfrm>
            <a:off x="10891157" y="2792443"/>
            <a:ext cx="23887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>
            <a:extLst>
              <a:ext uri="{FF2B5EF4-FFF2-40B4-BE49-F238E27FC236}">
                <a16:creationId xmlns:a16="http://schemas.microsoft.com/office/drawing/2014/main" xmlns="" id="{3A1188ED-83E5-C643-B513-498DC663DD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4758" y="3521250"/>
            <a:ext cx="478915" cy="588782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xmlns="" id="{19479A6D-2EC7-4542-BF52-B00B1CCF05D8}"/>
              </a:ext>
            </a:extLst>
          </p:cNvPr>
          <p:cNvCxnSpPr>
            <a:cxnSpLocks/>
            <a:stCxn id="42" idx="3"/>
            <a:endCxn id="112" idx="1"/>
          </p:cNvCxnSpPr>
          <p:nvPr/>
        </p:nvCxnSpPr>
        <p:spPr>
          <a:xfrm>
            <a:off x="10891157" y="3815641"/>
            <a:ext cx="24360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946E00F9-18CF-4345-8B4D-349AD7DDD2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2291" y="4471901"/>
            <a:ext cx="478915" cy="588782"/>
          </a:xfrm>
          <a:prstGeom prst="rect">
            <a:avLst/>
          </a:prstGeom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xmlns="" id="{99DEAF88-C722-184A-A06D-A35103C08E64}"/>
              </a:ext>
            </a:extLst>
          </p:cNvPr>
          <p:cNvCxnSpPr>
            <a:cxnSpLocks/>
            <a:stCxn id="41" idx="3"/>
            <a:endCxn id="114" idx="1"/>
          </p:cNvCxnSpPr>
          <p:nvPr/>
        </p:nvCxnSpPr>
        <p:spPr>
          <a:xfrm>
            <a:off x="10891157" y="4763118"/>
            <a:ext cx="231134" cy="317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>
            <a:extLst>
              <a:ext uri="{FF2B5EF4-FFF2-40B4-BE49-F238E27FC236}">
                <a16:creationId xmlns:a16="http://schemas.microsoft.com/office/drawing/2014/main" xmlns="" id="{8324495C-8CD2-3545-BE89-79174CE8BE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6503" y="5401215"/>
            <a:ext cx="478915" cy="588782"/>
          </a:xfrm>
          <a:prstGeom prst="rect">
            <a:avLst/>
          </a:prstGeom>
        </p:spPr>
      </p:pic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xmlns="" id="{F63C478C-8358-8947-8BA8-82F5BA48F1AE}"/>
              </a:ext>
            </a:extLst>
          </p:cNvPr>
          <p:cNvCxnSpPr>
            <a:cxnSpLocks/>
            <a:stCxn id="40" idx="3"/>
            <a:endCxn id="116" idx="1"/>
          </p:cNvCxnSpPr>
          <p:nvPr/>
        </p:nvCxnSpPr>
        <p:spPr>
          <a:xfrm flipV="1">
            <a:off x="10891157" y="5695606"/>
            <a:ext cx="235346" cy="469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1F5F8788-46BD-A945-9F04-DEB9A252D28C}"/>
              </a:ext>
            </a:extLst>
          </p:cNvPr>
          <p:cNvSpPr txBox="1"/>
          <p:nvPr/>
        </p:nvSpPr>
        <p:spPr>
          <a:xfrm>
            <a:off x="8607228" y="2130874"/>
            <a:ext cx="1465423" cy="30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Supply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xmlns="" id="{1B332957-837A-7D4B-87CD-29B335E2F64C}"/>
              </a:ext>
            </a:extLst>
          </p:cNvPr>
          <p:cNvSpPr/>
          <p:nvPr/>
        </p:nvSpPr>
        <p:spPr>
          <a:xfrm>
            <a:off x="8121830" y="1002441"/>
            <a:ext cx="2506197" cy="1173174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F3E0B800-5E96-DF4A-89F8-E69799FBD3E3}"/>
              </a:ext>
            </a:extLst>
          </p:cNvPr>
          <p:cNvSpPr txBox="1"/>
          <p:nvPr/>
        </p:nvSpPr>
        <p:spPr>
          <a:xfrm>
            <a:off x="1969278" y="4366907"/>
            <a:ext cx="1465423" cy="30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Network</a:t>
            </a:r>
          </a:p>
        </p:txBody>
      </p: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xmlns="" id="{32E680F2-C540-604B-B4A7-E97A6DB9842D}"/>
              </a:ext>
            </a:extLst>
          </p:cNvPr>
          <p:cNvCxnSpPr>
            <a:cxnSpLocks/>
            <a:stCxn id="34" idx="0"/>
            <a:endCxn id="66" idx="2"/>
          </p:cNvCxnSpPr>
          <p:nvPr/>
        </p:nvCxnSpPr>
        <p:spPr>
          <a:xfrm rot="16200000" flipV="1">
            <a:off x="8922632" y="2938167"/>
            <a:ext cx="262552" cy="8933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7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>
            <a:extLst>
              <a:ext uri="{FF2B5EF4-FFF2-40B4-BE49-F238E27FC236}">
                <a16:creationId xmlns:a16="http://schemas.microsoft.com/office/drawing/2014/main" xmlns="" id="{E2C7F259-2F60-E640-B25D-443CDA81D5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9950" y="1053278"/>
            <a:ext cx="1392495" cy="104640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B38EFAA3-4CC7-C448-968F-C2810AB83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10" y="272498"/>
            <a:ext cx="10058400" cy="712554"/>
          </a:xfrm>
        </p:spPr>
        <p:txBody>
          <a:bodyPr>
            <a:normAutofit fontScale="90000"/>
          </a:bodyPr>
          <a:lstStyle/>
          <a:p>
            <a:r>
              <a:rPr lang="en-US" dirty="0"/>
              <a:t>Monitoring For Fault Detection</a:t>
            </a:r>
            <a:endParaRPr lang="en-US" i="1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xmlns="" id="{7EB90993-8E71-5542-9E81-0E79339AB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Monitoring -&gt; Health Checks</a:t>
            </a:r>
          </a:p>
          <a:p>
            <a:r>
              <a:rPr lang="en-US" dirty="0"/>
              <a:t>Peer to Peer Monitoring -&gt; Heart Beats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88776EC-10D4-6B49-945E-0C19E7E9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32E5B76-5D0E-DC4B-8EDE-40C5DE71ED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2498052"/>
            <a:ext cx="478915" cy="588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1046A93-E8C8-7249-9BAE-AA49F9A69F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4458665"/>
            <a:ext cx="366234" cy="597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34EBE8C-A90F-DB4D-9AF7-89E30851BF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81" y="4446728"/>
            <a:ext cx="1048241" cy="628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DFAE178-BBD0-BB45-973F-A39C2AA1C0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709" y="4444020"/>
            <a:ext cx="513435" cy="61612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F76A3317-D39F-6A4E-9CE5-A77E1F781505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1928922" y="4752040"/>
            <a:ext cx="1501364" cy="91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ED7EC9D4-ADCD-8E49-8D63-5823BF7984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3516114"/>
            <a:ext cx="366234" cy="597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ACDE5D8-0139-7E49-A3F1-026AC5DDFD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700" y="5401215"/>
            <a:ext cx="366234" cy="59705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96A4AA0-C3B5-3849-962A-88A23AABE220}"/>
              </a:ext>
            </a:extLst>
          </p:cNvPr>
          <p:cNvSpPr txBox="1"/>
          <p:nvPr/>
        </p:nvSpPr>
        <p:spPr>
          <a:xfrm>
            <a:off x="7709572" y="4130392"/>
            <a:ext cx="61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Order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EAC1231-69BA-D947-B3FF-86CFDBFC40C1}"/>
              </a:ext>
            </a:extLst>
          </p:cNvPr>
          <p:cNvSpPr txBox="1"/>
          <p:nvPr/>
        </p:nvSpPr>
        <p:spPr>
          <a:xfrm>
            <a:off x="7730992" y="5043832"/>
            <a:ext cx="77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Catalog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5FCA067-34E1-F14E-88D9-6C8CAF301F54}"/>
              </a:ext>
            </a:extLst>
          </p:cNvPr>
          <p:cNvSpPr txBox="1"/>
          <p:nvPr/>
        </p:nvSpPr>
        <p:spPr>
          <a:xfrm>
            <a:off x="7618956" y="6048355"/>
            <a:ext cx="69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User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0731946-5137-6E44-AA3D-1BFD98FECE91}"/>
              </a:ext>
            </a:extLst>
          </p:cNvPr>
          <p:cNvSpPr txBox="1"/>
          <p:nvPr/>
        </p:nvSpPr>
        <p:spPr>
          <a:xfrm>
            <a:off x="3781632" y="4280251"/>
            <a:ext cx="878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Dynamic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00034A35-0649-3442-B7DC-5BB23310A6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11" y="2504120"/>
            <a:ext cx="366234" cy="597051"/>
          </a:xfrm>
          <a:prstGeom prst="rect">
            <a:avLst/>
          </a:prstGeom>
        </p:spPr>
      </p:pic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xmlns="" id="{9482349D-68F2-124E-826F-FBB4AB01E2D4}"/>
              </a:ext>
            </a:extLst>
          </p:cNvPr>
          <p:cNvCxnSpPr>
            <a:cxnSpLocks/>
            <a:stCxn id="50" idx="3"/>
            <a:endCxn id="19" idx="1"/>
          </p:cNvCxnSpPr>
          <p:nvPr/>
        </p:nvCxnSpPr>
        <p:spPr>
          <a:xfrm flipV="1">
            <a:off x="6451364" y="3814640"/>
            <a:ext cx="987336" cy="9312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xmlns="" id="{BACEF7EB-7AB8-F140-ACD7-B35811C59680}"/>
              </a:ext>
            </a:extLst>
          </p:cNvPr>
          <p:cNvCxnSpPr>
            <a:cxnSpLocks/>
            <a:stCxn id="50" idx="3"/>
            <a:endCxn id="20" idx="1"/>
          </p:cNvCxnSpPr>
          <p:nvPr/>
        </p:nvCxnSpPr>
        <p:spPr>
          <a:xfrm>
            <a:off x="6451364" y="4745862"/>
            <a:ext cx="987336" cy="95387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xmlns="" id="{3D9D0DA7-0F2F-3041-90D2-5132C8ABFDC5}"/>
              </a:ext>
            </a:extLst>
          </p:cNvPr>
          <p:cNvCxnSpPr>
            <a:cxnSpLocks/>
            <a:stCxn id="50" idx="3"/>
            <a:endCxn id="8" idx="1"/>
          </p:cNvCxnSpPr>
          <p:nvPr/>
        </p:nvCxnSpPr>
        <p:spPr>
          <a:xfrm>
            <a:off x="6451364" y="4745862"/>
            <a:ext cx="987336" cy="1132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4B54EE65-1D7D-D540-8EA9-87E0EF271DAE}"/>
              </a:ext>
            </a:extLst>
          </p:cNvPr>
          <p:cNvSpPr txBox="1"/>
          <p:nvPr/>
        </p:nvSpPr>
        <p:spPr>
          <a:xfrm>
            <a:off x="5450889" y="2793204"/>
            <a:ext cx="1192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Notification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xmlns="" id="{45AEF64C-4F5E-F247-9052-25106AA9B57B}"/>
              </a:ext>
            </a:extLst>
          </p:cNvPr>
          <p:cNvCxnSpPr>
            <a:cxnSpLocks/>
            <a:stCxn id="19" idx="0"/>
            <a:endCxn id="51" idx="1"/>
          </p:cNvCxnSpPr>
          <p:nvPr/>
        </p:nvCxnSpPr>
        <p:spPr>
          <a:xfrm rot="5400000" flipH="1" flipV="1">
            <a:off x="7590030" y="2834433"/>
            <a:ext cx="713468" cy="6498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xmlns="" id="{BC858F91-1720-C744-B0DC-A3124EBDD107}"/>
              </a:ext>
            </a:extLst>
          </p:cNvPr>
          <p:cNvCxnSpPr>
            <a:cxnSpLocks/>
            <a:stCxn id="94" idx="1"/>
            <a:endCxn id="52" idx="0"/>
          </p:cNvCxnSpPr>
          <p:nvPr/>
        </p:nvCxnSpPr>
        <p:spPr>
          <a:xfrm rot="10800000" flipV="1">
            <a:off x="1404800" y="2799171"/>
            <a:ext cx="5203008" cy="56983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xmlns="" id="{15606D64-C38E-7448-80C6-DAE0C1C699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808" y="2500646"/>
            <a:ext cx="366234" cy="597051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7FF0E5EF-7588-3C46-936D-28A2D2C3CE5E}"/>
              </a:ext>
            </a:extLst>
          </p:cNvPr>
          <p:cNvSpPr txBox="1"/>
          <p:nvPr/>
        </p:nvSpPr>
        <p:spPr>
          <a:xfrm>
            <a:off x="8735337" y="2781956"/>
            <a:ext cx="1073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Inventory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xmlns="" id="{7178B921-1CE0-C14E-90FE-BFDD9255D1DD}"/>
              </a:ext>
            </a:extLst>
          </p:cNvPr>
          <p:cNvCxnSpPr>
            <a:cxnSpLocks/>
            <a:stCxn id="19" idx="0"/>
            <a:endCxn id="94" idx="3"/>
          </p:cNvCxnSpPr>
          <p:nvPr/>
        </p:nvCxnSpPr>
        <p:spPr>
          <a:xfrm rot="16200000" flipV="1">
            <a:off x="6939459" y="2833755"/>
            <a:ext cx="716942" cy="64777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66C84658-31C0-5048-9E05-0A42888252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5405911"/>
            <a:ext cx="478915" cy="5887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6404D4B1-2522-B949-8395-F476720B8F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4468727"/>
            <a:ext cx="478915" cy="5887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3826A19E-041B-8F4D-98BA-62B79E2F3F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242" y="3521250"/>
            <a:ext cx="478915" cy="588782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C45AA672-1344-ED48-B4BE-300F7048B791}"/>
              </a:ext>
            </a:extLst>
          </p:cNvPr>
          <p:cNvCxnSpPr>
            <a:cxnSpLocks/>
            <a:stCxn id="20" idx="3"/>
            <a:endCxn id="40" idx="1"/>
          </p:cNvCxnSpPr>
          <p:nvPr/>
        </p:nvCxnSpPr>
        <p:spPr>
          <a:xfrm>
            <a:off x="7804934" y="5699741"/>
            <a:ext cx="2607308" cy="5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906BC6A6-6874-044A-B782-81EC4C158971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>
            <a:off x="7804934" y="4757191"/>
            <a:ext cx="2607308" cy="592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F7AF2B87-90C7-7248-B541-1B79452010AC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 flipV="1">
            <a:off x="7804934" y="3812350"/>
            <a:ext cx="576831" cy="22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BC962E54-1925-9341-A7C4-C55B3BC6B2E3}"/>
              </a:ext>
            </a:extLst>
          </p:cNvPr>
          <p:cNvCxnSpPr>
            <a:cxnSpLocks/>
            <a:stCxn id="51" idx="3"/>
            <a:endCxn id="7" idx="1"/>
          </p:cNvCxnSpPr>
          <p:nvPr/>
        </p:nvCxnSpPr>
        <p:spPr>
          <a:xfrm flipV="1">
            <a:off x="8637945" y="2792443"/>
            <a:ext cx="1774297" cy="1020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CBB1548-D436-714D-AAA5-2B9CDB88947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765" y="3625563"/>
            <a:ext cx="466968" cy="3735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B9F16526-E407-254A-9564-DF9366CDA1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7470" y="3516123"/>
            <a:ext cx="366234" cy="59705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9D7DA95-E83C-2244-8498-C80084F88BA1}"/>
              </a:ext>
            </a:extLst>
          </p:cNvPr>
          <p:cNvSpPr txBox="1"/>
          <p:nvPr/>
        </p:nvSpPr>
        <p:spPr>
          <a:xfrm>
            <a:off x="8183203" y="4133357"/>
            <a:ext cx="1159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Queue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19FC980-932E-9748-9714-6D0943D57E1E}"/>
              </a:ext>
            </a:extLst>
          </p:cNvPr>
          <p:cNvSpPr txBox="1"/>
          <p:nvPr/>
        </p:nvSpPr>
        <p:spPr>
          <a:xfrm>
            <a:off x="8924344" y="4190341"/>
            <a:ext cx="1465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 </a:t>
            </a:r>
          </a:p>
          <a:p>
            <a:pPr algn="ctr"/>
            <a:r>
              <a:rPr lang="en-US" sz="1400" dirty="0"/>
              <a:t>Processing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E7BA34E5-5189-634F-8813-81C5BBC956B7}"/>
              </a:ext>
            </a:extLst>
          </p:cNvPr>
          <p:cNvCxnSpPr>
            <a:cxnSpLocks/>
            <a:stCxn id="2" idx="3"/>
            <a:endCxn id="34" idx="1"/>
          </p:cNvCxnSpPr>
          <p:nvPr/>
        </p:nvCxnSpPr>
        <p:spPr>
          <a:xfrm>
            <a:off x="8848733" y="3812350"/>
            <a:ext cx="468737" cy="22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AF4694D2-77DD-6B49-9051-F675B524B044}"/>
              </a:ext>
            </a:extLst>
          </p:cNvPr>
          <p:cNvCxnSpPr>
            <a:cxnSpLocks/>
            <a:stCxn id="34" idx="3"/>
            <a:endCxn id="42" idx="1"/>
          </p:cNvCxnSpPr>
          <p:nvPr/>
        </p:nvCxnSpPr>
        <p:spPr>
          <a:xfrm>
            <a:off x="9683704" y="3814649"/>
            <a:ext cx="728538" cy="99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219474C2-FE7B-F041-91B7-4202B2917E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130" y="4447336"/>
            <a:ext cx="366234" cy="59705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7E68A0D9-8B81-6840-AD42-87400768F17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8545" y="3369009"/>
            <a:ext cx="332509" cy="598935"/>
          </a:xfrm>
          <a:prstGeom prst="rect">
            <a:avLst/>
          </a:prstGeom>
        </p:spPr>
      </p:pic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xmlns="" id="{17BC8715-FFB5-7340-90EA-8C974941CFC2}"/>
              </a:ext>
            </a:extLst>
          </p:cNvPr>
          <p:cNvCxnSpPr>
            <a:cxnSpLocks/>
            <a:stCxn id="52" idx="3"/>
            <a:endCxn id="57" idx="0"/>
          </p:cNvCxnSpPr>
          <p:nvPr/>
        </p:nvCxnSpPr>
        <p:spPr>
          <a:xfrm>
            <a:off x="1571054" y="3668477"/>
            <a:ext cx="4077802" cy="82370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C081BF8A-248F-1F45-B3B1-9441A26AA421}"/>
              </a:ext>
            </a:extLst>
          </p:cNvPr>
          <p:cNvCxnSpPr>
            <a:cxnSpLocks/>
            <a:stCxn id="10" idx="3"/>
            <a:endCxn id="57" idx="1"/>
          </p:cNvCxnSpPr>
          <p:nvPr/>
        </p:nvCxnSpPr>
        <p:spPr>
          <a:xfrm flipV="1">
            <a:off x="4989144" y="4743663"/>
            <a:ext cx="412306" cy="84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66B5DE9A-C831-1D46-8226-FD8622F31E15}"/>
              </a:ext>
            </a:extLst>
          </p:cNvPr>
          <p:cNvSpPr txBox="1"/>
          <p:nvPr/>
        </p:nvSpPr>
        <p:spPr>
          <a:xfrm>
            <a:off x="5812640" y="5301209"/>
            <a:ext cx="993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Aggregator</a:t>
            </a:r>
          </a:p>
          <a:p>
            <a:pPr algn="ctr"/>
            <a:r>
              <a:rPr lang="en-US" sz="1400" dirty="0"/>
              <a:t>Service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A4BCAB91-13EA-3646-A5C1-B0BFBFF1D9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3668514"/>
            <a:ext cx="366234" cy="59705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50E40D3D-2227-8E44-9BCA-42AE3BA8B5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0208" y="2653046"/>
            <a:ext cx="366234" cy="59705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xmlns="" id="{68E66848-3319-AC40-9083-92937D779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4111" y="2656520"/>
            <a:ext cx="366234" cy="59705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0AB5B3FE-1698-C74D-A146-11BB873C0E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530" y="4599736"/>
            <a:ext cx="366234" cy="5970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xmlns="" id="{BA469251-5E5B-9B4F-A0B7-F7DD417A12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930" y="4752136"/>
            <a:ext cx="366234" cy="59705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2A5CAFF0-FDFE-C84F-9ED3-532EEB0EC5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109" y="4596420"/>
            <a:ext cx="513435" cy="616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6DAA2FE-BBBA-CB45-9DA1-951CD3534FF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0286" y="4500562"/>
            <a:ext cx="494812" cy="502955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F7FED2C0-003F-5D44-A430-20313DB7F14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3925098" y="4752040"/>
            <a:ext cx="550611" cy="4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CCCCECAB-FFD0-AB4B-B55F-156FBF1FF1F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1450" y="4492185"/>
            <a:ext cx="494812" cy="502955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1FFD324C-DB85-D14B-BCBD-3C199AFDB02E}"/>
              </a:ext>
            </a:extLst>
          </p:cNvPr>
          <p:cNvCxnSpPr>
            <a:cxnSpLocks/>
            <a:stCxn id="57" idx="3"/>
            <a:endCxn id="50" idx="1"/>
          </p:cNvCxnSpPr>
          <p:nvPr/>
        </p:nvCxnSpPr>
        <p:spPr>
          <a:xfrm>
            <a:off x="5896262" y="4743663"/>
            <a:ext cx="188868" cy="21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E76DBCE1-F082-5045-848B-24F7E53DC6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847" y="3426006"/>
            <a:ext cx="366234" cy="59705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D6C0CB57-3C15-8E42-989B-FFD13BAC46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247" y="3578406"/>
            <a:ext cx="366234" cy="59705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72488BF-8223-3A48-8898-3BC6CA4BC7FC}"/>
              </a:ext>
            </a:extLst>
          </p:cNvPr>
          <p:cNvSpPr txBox="1"/>
          <p:nvPr/>
        </p:nvSpPr>
        <p:spPr>
          <a:xfrm>
            <a:off x="5348579" y="3272561"/>
            <a:ext cx="889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Discovery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xmlns="" id="{D37D136C-1421-CD48-8A6A-146D3F2C7A77}"/>
              </a:ext>
            </a:extLst>
          </p:cNvPr>
          <p:cNvCxnSpPr>
            <a:cxnSpLocks/>
            <a:stCxn id="50" idx="0"/>
            <a:endCxn id="70" idx="1"/>
          </p:cNvCxnSpPr>
          <p:nvPr/>
        </p:nvCxnSpPr>
        <p:spPr>
          <a:xfrm rot="16200000" flipV="1">
            <a:off x="5830645" y="4009734"/>
            <a:ext cx="722804" cy="152400"/>
          </a:xfrm>
          <a:prstGeom prst="bentConnector4">
            <a:avLst>
              <a:gd name="adj1" fmla="val 29349"/>
              <a:gd name="adj2" fmla="val 27015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AD50856-C432-214A-B00E-3180FF43D9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974" y="4904236"/>
            <a:ext cx="521031" cy="521031"/>
          </a:xfrm>
          <a:prstGeom prst="rect">
            <a:avLst/>
          </a:prstGeom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xmlns="" id="{EEA48487-1A5A-384B-B0F3-0C2CA5475297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 flipV="1">
            <a:off x="7804934" y="5164752"/>
            <a:ext cx="1583040" cy="53498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xmlns="" id="{14524520-B96E-954E-A3B1-44772E5FD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5553615"/>
            <a:ext cx="366234" cy="597051"/>
          </a:xfrm>
          <a:prstGeom prst="rect">
            <a:avLst/>
          </a:prstGeom>
        </p:spPr>
      </p:pic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xmlns="" id="{8124E4BB-819B-FF41-BCDA-9291D984CC4B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7804934" y="4757191"/>
            <a:ext cx="1583040" cy="40756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xmlns="" id="{4BB40DB4-850C-3049-B242-5BA5FCCC04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100" y="4611065"/>
            <a:ext cx="366234" cy="59705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xmlns="" id="{8C25168B-CA4D-9F4E-959A-1521CBBC9B1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7542" y="5267089"/>
            <a:ext cx="521031" cy="521031"/>
          </a:xfrm>
          <a:prstGeom prst="rect">
            <a:avLst/>
          </a:prstGeom>
        </p:spPr>
      </p:pic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xmlns="" id="{A626A0B9-A7A2-8D46-B2BC-9CD113C655CB}"/>
              </a:ext>
            </a:extLst>
          </p:cNvPr>
          <p:cNvCxnSpPr>
            <a:cxnSpLocks/>
            <a:stCxn id="69" idx="2"/>
            <a:endCxn id="81" idx="1"/>
          </p:cNvCxnSpPr>
          <p:nvPr/>
        </p:nvCxnSpPr>
        <p:spPr>
          <a:xfrm rot="16200000" flipH="1">
            <a:off x="4808653" y="5288715"/>
            <a:ext cx="315063" cy="16271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562DBD04-2F0C-A746-8AB8-C148AF552842}"/>
              </a:ext>
            </a:extLst>
          </p:cNvPr>
          <p:cNvSpPr txBox="1"/>
          <p:nvPr/>
        </p:nvSpPr>
        <p:spPr>
          <a:xfrm>
            <a:off x="9044584" y="5386498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 Cache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9DEABBE8-C9D4-9A44-AD68-F376EE809AD7}"/>
              </a:ext>
            </a:extLst>
          </p:cNvPr>
          <p:cNvSpPr txBox="1"/>
          <p:nvPr/>
        </p:nvSpPr>
        <p:spPr>
          <a:xfrm>
            <a:off x="4704151" y="5868632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Session Cache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xmlns="" id="{E9E887E3-3351-7049-97F2-3775BC47847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143" y="4975839"/>
            <a:ext cx="377843" cy="377843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5E1AF6EF-F009-CF41-9A88-096A79AED219}"/>
              </a:ext>
            </a:extLst>
          </p:cNvPr>
          <p:cNvSpPr txBox="1"/>
          <p:nvPr/>
        </p:nvSpPr>
        <p:spPr>
          <a:xfrm>
            <a:off x="3070944" y="5317894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 Cache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xmlns="" id="{781B018D-37DF-6C45-BABF-6BC7BA9D993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877" y="4036170"/>
            <a:ext cx="377843" cy="377843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F5D78921-D260-CC42-90CA-0B6314962F17}"/>
              </a:ext>
            </a:extLst>
          </p:cNvPr>
          <p:cNvSpPr txBox="1"/>
          <p:nvPr/>
        </p:nvSpPr>
        <p:spPr>
          <a:xfrm>
            <a:off x="1441141" y="4071612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 Cache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C885607-C115-1D40-9A6F-43333E21AAD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7276" y="3747182"/>
            <a:ext cx="541868" cy="54186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27AA323D-A625-5841-BFFA-14D0F4386E26}"/>
              </a:ext>
            </a:extLst>
          </p:cNvPr>
          <p:cNvSpPr txBox="1"/>
          <p:nvPr/>
        </p:nvSpPr>
        <p:spPr>
          <a:xfrm>
            <a:off x="3833451" y="3755990"/>
            <a:ext cx="615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Static</a:t>
            </a:r>
          </a:p>
        </p:txBody>
      </p: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xmlns="" id="{66F11485-6C51-CE45-AE1B-3EB33BF3CDAA}"/>
              </a:ext>
            </a:extLst>
          </p:cNvPr>
          <p:cNvCxnSpPr>
            <a:cxnSpLocks/>
            <a:stCxn id="4" idx="0"/>
            <a:endCxn id="11" idx="1"/>
          </p:cNvCxnSpPr>
          <p:nvPr/>
        </p:nvCxnSpPr>
        <p:spPr>
          <a:xfrm rot="5400000" flipH="1" flipV="1">
            <a:off x="3821261" y="3874547"/>
            <a:ext cx="482446" cy="76958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xmlns="" id="{EF2A468D-0134-E649-83C9-8967414C76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827424" y="5258276"/>
            <a:ext cx="556205" cy="556205"/>
          </a:xfrm>
          <a:prstGeom prst="rect">
            <a:avLst/>
          </a:prstGeom>
        </p:spPr>
      </p:pic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xmlns="" id="{5BD0FE5F-2CDA-0D44-83C5-37432E3566B3}"/>
              </a:ext>
            </a:extLst>
          </p:cNvPr>
          <p:cNvCxnSpPr>
            <a:cxnSpLocks/>
            <a:stCxn id="9" idx="2"/>
            <a:endCxn id="92" idx="3"/>
          </p:cNvCxnSpPr>
          <p:nvPr/>
        </p:nvCxnSpPr>
        <p:spPr>
          <a:xfrm rot="16200000" flipH="1">
            <a:off x="1385760" y="5094715"/>
            <a:ext cx="460706" cy="42262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xmlns="" id="{D7608D28-0577-B54F-8B89-55E8D8870DE8}"/>
              </a:ext>
            </a:extLst>
          </p:cNvPr>
          <p:cNvCxnSpPr>
            <a:cxnSpLocks/>
            <a:stCxn id="92" idx="1"/>
            <a:endCxn id="4" idx="1"/>
          </p:cNvCxnSpPr>
          <p:nvPr/>
        </p:nvCxnSpPr>
        <p:spPr>
          <a:xfrm flipV="1">
            <a:off x="2383629" y="4752040"/>
            <a:ext cx="1046657" cy="78433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6161CAE9-A5FD-8744-AF42-76C97871DBC9}"/>
              </a:ext>
            </a:extLst>
          </p:cNvPr>
          <p:cNvSpPr txBox="1"/>
          <p:nvPr/>
        </p:nvSpPr>
        <p:spPr>
          <a:xfrm>
            <a:off x="1772223" y="5812916"/>
            <a:ext cx="69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CDN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xmlns="" id="{93634290-C86D-1940-A8C0-A193A9FEEA1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9676" y="3899582"/>
            <a:ext cx="541868" cy="54186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xmlns="" id="{049FC78C-91FF-7B48-99F8-D6E1A82FA2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870" y="3668523"/>
            <a:ext cx="366234" cy="59705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xmlns="" id="{C10031D4-BED5-1943-9B7A-41BD06B2CF5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4165" y="3777963"/>
            <a:ext cx="466968" cy="373574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xmlns="" id="{A8AA75C7-0F61-8040-9401-BD4899E5387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586" y="4682942"/>
            <a:ext cx="494812" cy="50295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xmlns="" id="{845BBB20-8DE1-6248-8144-2BF36BB3EAB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8860" y="4764505"/>
            <a:ext cx="494812" cy="502955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xmlns="" id="{D26B8967-FE54-0246-8D51-76BDA94779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0031" y="2498052"/>
            <a:ext cx="478915" cy="588782"/>
          </a:xfrm>
          <a:prstGeom prst="rect">
            <a:avLst/>
          </a:prstGeom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7DDB75E8-DE00-4747-B566-29BD86C888C3}"/>
              </a:ext>
            </a:extLst>
          </p:cNvPr>
          <p:cNvCxnSpPr>
            <a:cxnSpLocks/>
            <a:stCxn id="7" idx="3"/>
            <a:endCxn id="110" idx="1"/>
          </p:cNvCxnSpPr>
          <p:nvPr/>
        </p:nvCxnSpPr>
        <p:spPr>
          <a:xfrm>
            <a:off x="10891157" y="2792443"/>
            <a:ext cx="23887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>
            <a:extLst>
              <a:ext uri="{FF2B5EF4-FFF2-40B4-BE49-F238E27FC236}">
                <a16:creationId xmlns:a16="http://schemas.microsoft.com/office/drawing/2014/main" xmlns="" id="{3A1188ED-83E5-C643-B513-498DC663DD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4758" y="3521250"/>
            <a:ext cx="478915" cy="588782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xmlns="" id="{19479A6D-2EC7-4542-BF52-B00B1CCF05D8}"/>
              </a:ext>
            </a:extLst>
          </p:cNvPr>
          <p:cNvCxnSpPr>
            <a:cxnSpLocks/>
            <a:stCxn id="42" idx="3"/>
            <a:endCxn id="112" idx="1"/>
          </p:cNvCxnSpPr>
          <p:nvPr/>
        </p:nvCxnSpPr>
        <p:spPr>
          <a:xfrm>
            <a:off x="10891157" y="3815641"/>
            <a:ext cx="24360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946E00F9-18CF-4345-8B4D-349AD7DDD2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2291" y="4471901"/>
            <a:ext cx="478915" cy="588782"/>
          </a:xfrm>
          <a:prstGeom prst="rect">
            <a:avLst/>
          </a:prstGeom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xmlns="" id="{99DEAF88-C722-184A-A06D-A35103C08E64}"/>
              </a:ext>
            </a:extLst>
          </p:cNvPr>
          <p:cNvCxnSpPr>
            <a:cxnSpLocks/>
            <a:stCxn id="41" idx="3"/>
            <a:endCxn id="114" idx="1"/>
          </p:cNvCxnSpPr>
          <p:nvPr/>
        </p:nvCxnSpPr>
        <p:spPr>
          <a:xfrm>
            <a:off x="10891157" y="4763118"/>
            <a:ext cx="231134" cy="317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>
            <a:extLst>
              <a:ext uri="{FF2B5EF4-FFF2-40B4-BE49-F238E27FC236}">
                <a16:creationId xmlns:a16="http://schemas.microsoft.com/office/drawing/2014/main" xmlns="" id="{8324495C-8CD2-3545-BE89-79174CE8BE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6503" y="5401215"/>
            <a:ext cx="478915" cy="588782"/>
          </a:xfrm>
          <a:prstGeom prst="rect">
            <a:avLst/>
          </a:prstGeom>
        </p:spPr>
      </p:pic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xmlns="" id="{F63C478C-8358-8947-8BA8-82F5BA48F1AE}"/>
              </a:ext>
            </a:extLst>
          </p:cNvPr>
          <p:cNvCxnSpPr>
            <a:cxnSpLocks/>
            <a:stCxn id="40" idx="3"/>
            <a:endCxn id="116" idx="1"/>
          </p:cNvCxnSpPr>
          <p:nvPr/>
        </p:nvCxnSpPr>
        <p:spPr>
          <a:xfrm flipV="1">
            <a:off x="10891157" y="5695606"/>
            <a:ext cx="235346" cy="469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1F5F8788-46BD-A945-9F04-DEB9A252D28C}"/>
              </a:ext>
            </a:extLst>
          </p:cNvPr>
          <p:cNvSpPr txBox="1"/>
          <p:nvPr/>
        </p:nvSpPr>
        <p:spPr>
          <a:xfrm>
            <a:off x="8607228" y="2130874"/>
            <a:ext cx="1465423" cy="30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Supply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xmlns="" id="{1B332957-837A-7D4B-87CD-29B335E2F64C}"/>
              </a:ext>
            </a:extLst>
          </p:cNvPr>
          <p:cNvSpPr/>
          <p:nvPr/>
        </p:nvSpPr>
        <p:spPr>
          <a:xfrm>
            <a:off x="8121830" y="1002441"/>
            <a:ext cx="2506197" cy="1173174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F3E0B800-5E96-DF4A-89F8-E69799FBD3E3}"/>
              </a:ext>
            </a:extLst>
          </p:cNvPr>
          <p:cNvSpPr txBox="1"/>
          <p:nvPr/>
        </p:nvSpPr>
        <p:spPr>
          <a:xfrm>
            <a:off x="1969278" y="4366907"/>
            <a:ext cx="1465423" cy="30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Network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02B626F-E0A3-AF44-A3D6-6497E3348D0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8049" y="3013675"/>
            <a:ext cx="310501" cy="264311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xmlns="" id="{4062B947-7349-4D4B-B7D2-3158937A8D3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9610" y="4978504"/>
            <a:ext cx="310501" cy="264311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xmlns="" id="{4A4C77A1-BEDA-FF4E-AC8E-2C1DE79E82E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8049" y="3992065"/>
            <a:ext cx="310501" cy="264311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xmlns="" id="{B6786E4B-711E-C646-960A-44A9A92F737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9610" y="5831861"/>
            <a:ext cx="310501" cy="26431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xmlns="" id="{9BD9F67F-3811-4A4D-AF3F-3EAE425D494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840" y="5025225"/>
            <a:ext cx="310501" cy="264311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xmlns="" id="{D31E2171-41C5-324F-8C12-01A6E9CF80D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4622" y="5105061"/>
            <a:ext cx="310501" cy="264311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xmlns="" id="{611EA391-F05F-7F44-B937-CF0E522A968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4565" y="3954618"/>
            <a:ext cx="310501" cy="264311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xmlns="" id="{D3F5D283-838B-E845-80BA-2FDDAA0A478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8227" y="1848515"/>
            <a:ext cx="310501" cy="2643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8D47E04-4FE8-2F44-A399-5A73CC091DA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57" y="1385121"/>
            <a:ext cx="382718" cy="382718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xmlns="" id="{35BE0C4A-7CEE-C44B-B26B-28370947F35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3417" y="3984189"/>
            <a:ext cx="382718" cy="382718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1D98CAB3-F9AF-B94B-9E8E-63B5EAD80F7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7334" y="5737975"/>
            <a:ext cx="382718" cy="382718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xmlns="" id="{9B86FAEE-D650-C54D-BD9C-5608679D345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7334" y="4781235"/>
            <a:ext cx="382718" cy="382718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xmlns="" id="{EAE1FABE-8E11-724A-B895-C4A90683C32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365" y="3359170"/>
            <a:ext cx="382718" cy="382718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xmlns="" id="{19B2299F-9EC8-3D4C-A116-1D0719B2856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9603" y="3062214"/>
            <a:ext cx="382718" cy="382718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9B8F78E-DAB4-C640-8E6E-32DD8A66827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3577" y="3005800"/>
            <a:ext cx="382718" cy="382718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xmlns="" id="{669F93BD-BD53-8647-8C2F-AD8C12C7E44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510" y="4300826"/>
            <a:ext cx="382718" cy="382718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xmlns="" id="{962C03B9-D18C-904D-8113-8E4A7A5959A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448" y="3718519"/>
            <a:ext cx="382718" cy="382718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xmlns="" id="{2C2D4558-FA2C-1E4B-A70C-D5F51CDBAEB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8346" y="4989116"/>
            <a:ext cx="382718" cy="382718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xmlns="" id="{1F59C057-1CBB-5F4B-B560-2AC7AA72B26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248" y="5591109"/>
            <a:ext cx="382718" cy="382718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xmlns="" id="{DF8EB514-27A6-F348-BD39-B5524CA7523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2103" y="4333672"/>
            <a:ext cx="382718" cy="382718"/>
          </a:xfrm>
          <a:prstGeom prst="rect">
            <a:avLst/>
          </a:prstGeom>
        </p:spPr>
      </p:pic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xmlns="" id="{85095D40-B204-FA43-8E1A-A6F2A5B0C8ED}"/>
              </a:ext>
            </a:extLst>
          </p:cNvPr>
          <p:cNvCxnSpPr>
            <a:cxnSpLocks/>
            <a:stCxn id="34" idx="0"/>
            <a:endCxn id="66" idx="2"/>
          </p:cNvCxnSpPr>
          <p:nvPr/>
        </p:nvCxnSpPr>
        <p:spPr>
          <a:xfrm rot="16200000" flipV="1">
            <a:off x="8922632" y="2938167"/>
            <a:ext cx="262552" cy="8933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005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>
            <a:extLst>
              <a:ext uri="{FF2B5EF4-FFF2-40B4-BE49-F238E27FC236}">
                <a16:creationId xmlns:a16="http://schemas.microsoft.com/office/drawing/2014/main" xmlns="" id="{E2C7F259-2F60-E640-B25D-443CDA81D5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1805" y="2726347"/>
            <a:ext cx="595467" cy="44747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B38EFAA3-4CC7-C448-968F-C2810AB8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Zonal Redundancy</a:t>
            </a:r>
            <a:endParaRPr lang="en-US" i="1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xmlns="" id="{7EB90993-8E71-5542-9E81-0E79339AB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Zonal redundancy for fault isolation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88776EC-10D4-6B49-945E-0C19E7E9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47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34EBE8C-A90F-DB4D-9AF7-89E30851BF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81" y="4191226"/>
            <a:ext cx="1048241" cy="62894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5FCA067-34E1-F14E-88D9-6C8CAF301F54}"/>
              </a:ext>
            </a:extLst>
          </p:cNvPr>
          <p:cNvSpPr txBox="1"/>
          <p:nvPr/>
        </p:nvSpPr>
        <p:spPr>
          <a:xfrm>
            <a:off x="8143609" y="5792853"/>
            <a:ext cx="69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User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7E68A0D9-8B81-6840-AD42-87400768F1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8545" y="3113507"/>
            <a:ext cx="332509" cy="598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6DAA2FE-BBBA-CB45-9DA1-951CD3534FF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6526" y="3883631"/>
            <a:ext cx="494812" cy="50295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xmlns="" id="{E9E887E3-3351-7049-97F2-3775BC47847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8363" y="4227922"/>
            <a:ext cx="377843" cy="377843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5E1AF6EF-F009-CF41-9A88-096A79AED219}"/>
              </a:ext>
            </a:extLst>
          </p:cNvPr>
          <p:cNvSpPr txBox="1"/>
          <p:nvPr/>
        </p:nvSpPr>
        <p:spPr>
          <a:xfrm>
            <a:off x="4733583" y="4522894"/>
            <a:ext cx="648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 </a:t>
            </a:r>
          </a:p>
          <a:p>
            <a:pPr algn="ctr"/>
            <a:r>
              <a:rPr lang="en-US" sz="1400" dirty="0"/>
              <a:t>Cache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xmlns="" id="{781B018D-37DF-6C45-BABF-6BC7BA9D993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877" y="3780668"/>
            <a:ext cx="377843" cy="377843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F5D78921-D260-CC42-90CA-0B6314962F17}"/>
              </a:ext>
            </a:extLst>
          </p:cNvPr>
          <p:cNvSpPr txBox="1"/>
          <p:nvPr/>
        </p:nvSpPr>
        <p:spPr>
          <a:xfrm>
            <a:off x="1441141" y="3816110"/>
            <a:ext cx="127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 Cache</a:t>
            </a:r>
          </a:p>
        </p:txBody>
      </p: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xmlns="" id="{66F11485-6C51-CE45-AE1B-3EB33BF3CDAA}"/>
              </a:ext>
            </a:extLst>
          </p:cNvPr>
          <p:cNvCxnSpPr>
            <a:cxnSpLocks/>
            <a:stCxn id="52" idx="3"/>
            <a:endCxn id="4" idx="1"/>
          </p:cNvCxnSpPr>
          <p:nvPr/>
        </p:nvCxnSpPr>
        <p:spPr>
          <a:xfrm>
            <a:off x="1571054" y="3412975"/>
            <a:ext cx="2795472" cy="722134"/>
          </a:xfrm>
          <a:prstGeom prst="bentConnector3">
            <a:avLst>
              <a:gd name="adj1" fmla="val 6447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xmlns="" id="{EF2A468D-0134-E649-83C9-8967414C76F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827424" y="5002774"/>
            <a:ext cx="556205" cy="556205"/>
          </a:xfrm>
          <a:prstGeom prst="rect">
            <a:avLst/>
          </a:prstGeom>
        </p:spPr>
      </p:pic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xmlns="" id="{5BD0FE5F-2CDA-0D44-83C5-37432E3566B3}"/>
              </a:ext>
            </a:extLst>
          </p:cNvPr>
          <p:cNvCxnSpPr>
            <a:cxnSpLocks/>
            <a:stCxn id="9" idx="2"/>
            <a:endCxn id="92" idx="3"/>
          </p:cNvCxnSpPr>
          <p:nvPr/>
        </p:nvCxnSpPr>
        <p:spPr>
          <a:xfrm rot="16200000" flipH="1">
            <a:off x="1385760" y="4839213"/>
            <a:ext cx="460706" cy="42262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xmlns="" id="{D7608D28-0577-B54F-8B89-55E8D8870DE8}"/>
              </a:ext>
            </a:extLst>
          </p:cNvPr>
          <p:cNvCxnSpPr>
            <a:cxnSpLocks/>
            <a:stCxn id="92" idx="1"/>
            <a:endCxn id="4" idx="1"/>
          </p:cNvCxnSpPr>
          <p:nvPr/>
        </p:nvCxnSpPr>
        <p:spPr>
          <a:xfrm flipV="1">
            <a:off x="2383629" y="4135109"/>
            <a:ext cx="1982897" cy="114576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6161CAE9-A5FD-8744-AF42-76C97871DBC9}"/>
              </a:ext>
            </a:extLst>
          </p:cNvPr>
          <p:cNvSpPr txBox="1"/>
          <p:nvPr/>
        </p:nvSpPr>
        <p:spPr>
          <a:xfrm>
            <a:off x="1772223" y="5557414"/>
            <a:ext cx="69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CDN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xmlns="" id="{A8AA75C7-0F61-8040-9401-BD4899E5387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9184" y="4418232"/>
            <a:ext cx="494812" cy="502955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1F5F8788-46BD-A945-9F04-DEB9A252D28C}"/>
              </a:ext>
            </a:extLst>
          </p:cNvPr>
          <p:cNvSpPr txBox="1"/>
          <p:nvPr/>
        </p:nvSpPr>
        <p:spPr>
          <a:xfrm>
            <a:off x="9775975" y="3183425"/>
            <a:ext cx="1465423" cy="30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Supply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F717FCC-F299-AA48-B8A3-87122B3FB51F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3228" y="4235079"/>
            <a:ext cx="3246940" cy="1909546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xmlns="" id="{B718EE67-B4A7-D347-825A-71A90284003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3226" y="2181431"/>
            <a:ext cx="3246941" cy="1909546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xmlns="" id="{B7231994-4D22-174C-95AF-E5F458D64906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2391" y="4829311"/>
            <a:ext cx="595467" cy="44747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F6ED6C03-5231-284B-898E-D73F9E295C45}"/>
              </a:ext>
            </a:extLst>
          </p:cNvPr>
          <p:cNvSpPr txBox="1"/>
          <p:nvPr/>
        </p:nvSpPr>
        <p:spPr>
          <a:xfrm>
            <a:off x="9776561" y="5286389"/>
            <a:ext cx="1465423" cy="30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Supply</a:t>
            </a:r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xmlns="" id="{6C5EB587-9ECA-814C-B903-C5C690DEF86D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1928922" y="4135109"/>
            <a:ext cx="2437604" cy="370590"/>
          </a:xfrm>
          <a:prstGeom prst="bentConnector3">
            <a:avLst>
              <a:gd name="adj1" fmla="val 5922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>
            <a:extLst>
              <a:ext uri="{FF2B5EF4-FFF2-40B4-BE49-F238E27FC236}">
                <a16:creationId xmlns:a16="http://schemas.microsoft.com/office/drawing/2014/main" xmlns="" id="{33CB7D38-8DD8-CE4D-A8DF-12E85FC8233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861338" y="4135109"/>
            <a:ext cx="1234662" cy="915415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xmlns="" id="{60C2F064-818B-BB4B-957F-25748262021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861338" y="4135109"/>
            <a:ext cx="1247068" cy="1073123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xmlns="" id="{7A86CBEB-DCCD-1149-A888-E00AF4AE4E2C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861338" y="3267277"/>
            <a:ext cx="1234662" cy="867832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xmlns="" id="{5165938C-C854-EE4E-9DBB-0759A5E84321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861338" y="3061985"/>
            <a:ext cx="1234662" cy="10731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xmlns="" id="{E86F3ADF-2E5C-5D45-8996-340DB9C38047}"/>
              </a:ext>
            </a:extLst>
          </p:cNvPr>
          <p:cNvCxnSpPr>
            <a:cxnSpLocks/>
          </p:cNvCxnSpPr>
          <p:nvPr/>
        </p:nvCxnSpPr>
        <p:spPr>
          <a:xfrm>
            <a:off x="5831174" y="4090977"/>
            <a:ext cx="503669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3240BCC4-9D4C-804B-81E2-B329A58017FB}"/>
              </a:ext>
            </a:extLst>
          </p:cNvPr>
          <p:cNvSpPr txBox="1"/>
          <p:nvPr/>
        </p:nvSpPr>
        <p:spPr>
          <a:xfrm>
            <a:off x="9796826" y="3701268"/>
            <a:ext cx="146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Zone 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2ACD508F-9CB0-0941-A58F-4FEF1517409F}"/>
              </a:ext>
            </a:extLst>
          </p:cNvPr>
          <p:cNvSpPr txBox="1"/>
          <p:nvPr/>
        </p:nvSpPr>
        <p:spPr>
          <a:xfrm>
            <a:off x="9771538" y="4139160"/>
            <a:ext cx="146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Zone 2</a:t>
            </a:r>
          </a:p>
        </p:txBody>
      </p: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xmlns="" id="{24B85FEF-EDE1-7A49-8E46-6E76D7D44AEF}"/>
              </a:ext>
            </a:extLst>
          </p:cNvPr>
          <p:cNvCxnSpPr>
            <a:cxnSpLocks/>
            <a:stCxn id="102" idx="3"/>
            <a:endCxn id="14" idx="3"/>
          </p:cNvCxnSpPr>
          <p:nvPr/>
        </p:nvCxnSpPr>
        <p:spPr>
          <a:xfrm>
            <a:off x="9270167" y="3136204"/>
            <a:ext cx="1" cy="2053648"/>
          </a:xfrm>
          <a:prstGeom prst="bentConnector3">
            <a:avLst>
              <a:gd name="adj1" fmla="val 228601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5B8C48C9-AE5A-EC4A-B641-C307602B074F}"/>
              </a:ext>
            </a:extLst>
          </p:cNvPr>
          <p:cNvSpPr txBox="1"/>
          <p:nvPr/>
        </p:nvSpPr>
        <p:spPr>
          <a:xfrm rot="16200000">
            <a:off x="8591436" y="4009053"/>
            <a:ext cx="2068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 Replication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51E36B2-570C-0142-B3A9-967078FCCDD4}"/>
              </a:ext>
            </a:extLst>
          </p:cNvPr>
          <p:cNvSpPr txBox="1"/>
          <p:nvPr/>
        </p:nvSpPr>
        <p:spPr>
          <a:xfrm rot="20126414">
            <a:off x="6596993" y="3855305"/>
            <a:ext cx="2282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  <a:alpha val="15000"/>
                  </a:schemeClr>
                </a:solidFill>
              </a:rPr>
              <a:t>NewTechWays</a:t>
            </a:r>
            <a:endParaRPr lang="en-US" sz="3200" dirty="0">
              <a:solidFill>
                <a:schemeClr val="bg1">
                  <a:lumMod val="75000"/>
                  <a:alpha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6446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F380EF-C737-1440-9C08-C0080953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46272"/>
          </a:xfrm>
        </p:spPr>
        <p:txBody>
          <a:bodyPr/>
          <a:lstStyle/>
          <a:p>
            <a:r>
              <a:rPr lang="en-US" dirty="0" smtClean="0"/>
              <a:t>Security-Web </a:t>
            </a:r>
            <a:r>
              <a:rPr lang="en-US" dirty="0"/>
              <a:t>Application Firewalls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5E4248-9588-4145-A4D4-0FFD80C45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security related attacks can be prevented by inspecting requests for common attacks and vulnerabilities by using Web Application </a:t>
            </a:r>
            <a:r>
              <a:rPr lang="en-US" dirty="0" smtClean="0"/>
              <a:t>Firewalls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6552BC0-AD52-7A45-8918-88B6A03A8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4492-7FAA-B84C-8A57-94294ACB533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71B0E0D-AEE9-C04E-9289-2F5748E350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469" y="4115399"/>
            <a:ext cx="513435" cy="616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42B07C0-B69C-6648-A1DC-CF71A4F46D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4380" y="4130044"/>
            <a:ext cx="366234" cy="597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3152834-E45E-1248-B333-072AC402C5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418" y="4118107"/>
            <a:ext cx="1048241" cy="6289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90F69E0D-69F4-B94B-A321-50A5FBF606E1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 flipV="1">
            <a:off x="2161659" y="4423419"/>
            <a:ext cx="1042665" cy="916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279335B-51EF-7745-B13E-FDB9270F3A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4380" y="3187493"/>
            <a:ext cx="366234" cy="597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9F482BE-BE2A-6840-B304-65C13CEE11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4380" y="5072594"/>
            <a:ext cx="366234" cy="5970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943892-4E53-8544-9D84-29F5E3DA36EB}"/>
              </a:ext>
            </a:extLst>
          </p:cNvPr>
          <p:cNvSpPr txBox="1"/>
          <p:nvPr/>
        </p:nvSpPr>
        <p:spPr>
          <a:xfrm>
            <a:off x="10785252" y="3681851"/>
            <a:ext cx="61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Order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7E71B0B-0C86-F942-AD52-C9439F2674ED}"/>
              </a:ext>
            </a:extLst>
          </p:cNvPr>
          <p:cNvSpPr txBox="1"/>
          <p:nvPr/>
        </p:nvSpPr>
        <p:spPr>
          <a:xfrm>
            <a:off x="10806672" y="4505351"/>
            <a:ext cx="77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Catalog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36C1925-074C-2645-BB32-28E424BA50B0}"/>
              </a:ext>
            </a:extLst>
          </p:cNvPr>
          <p:cNvSpPr txBox="1"/>
          <p:nvPr/>
        </p:nvSpPr>
        <p:spPr>
          <a:xfrm>
            <a:off x="10780364" y="5419934"/>
            <a:ext cx="95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User Auth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C18A2EC-F6B0-CA4A-A7D4-AF39BC699222}"/>
              </a:ext>
            </a:extLst>
          </p:cNvPr>
          <p:cNvSpPr txBox="1"/>
          <p:nvPr/>
        </p:nvSpPr>
        <p:spPr>
          <a:xfrm>
            <a:off x="7188885" y="3608492"/>
            <a:ext cx="1030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Web Application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xmlns="" id="{89B987C5-58A9-CC4F-9770-D700D012F4CC}"/>
              </a:ext>
            </a:extLst>
          </p:cNvPr>
          <p:cNvCxnSpPr>
            <a:cxnSpLocks/>
            <a:stCxn id="39" idx="3"/>
            <a:endCxn id="11" idx="1"/>
          </p:cNvCxnSpPr>
          <p:nvPr/>
        </p:nvCxnSpPr>
        <p:spPr>
          <a:xfrm flipV="1">
            <a:off x="9527044" y="3486019"/>
            <a:ext cx="987336" cy="9312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xmlns="" id="{4FFC04F1-03DF-D249-9906-2B4032ED5BD6}"/>
              </a:ext>
            </a:extLst>
          </p:cNvPr>
          <p:cNvCxnSpPr>
            <a:cxnSpLocks/>
            <a:stCxn id="39" idx="3"/>
            <a:endCxn id="12" idx="1"/>
          </p:cNvCxnSpPr>
          <p:nvPr/>
        </p:nvCxnSpPr>
        <p:spPr>
          <a:xfrm>
            <a:off x="9527044" y="4417241"/>
            <a:ext cx="987336" cy="95387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xmlns="" id="{810DF705-4EA6-CB41-9FF4-34DE1702EC16}"/>
              </a:ext>
            </a:extLst>
          </p:cNvPr>
          <p:cNvCxnSpPr>
            <a:cxnSpLocks/>
            <a:stCxn id="39" idx="3"/>
            <a:endCxn id="8" idx="1"/>
          </p:cNvCxnSpPr>
          <p:nvPr/>
        </p:nvCxnSpPr>
        <p:spPr>
          <a:xfrm>
            <a:off x="9527044" y="4417241"/>
            <a:ext cx="987336" cy="1132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0A5B4B2-2880-A048-9CE2-DD4C4C0F5C4E}"/>
              </a:ext>
            </a:extLst>
          </p:cNvPr>
          <p:cNvSpPr txBox="1"/>
          <p:nvPr/>
        </p:nvSpPr>
        <p:spPr>
          <a:xfrm>
            <a:off x="8816829" y="2749388"/>
            <a:ext cx="1192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Notification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xmlns="" id="{6DD45703-C891-984E-A4F2-9CAC275041DC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10751514" y="2416532"/>
            <a:ext cx="716944" cy="82497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xmlns="" id="{45D4A47F-49DC-8649-AB68-558F43299E7A}"/>
              </a:ext>
            </a:extLst>
          </p:cNvPr>
          <p:cNvCxnSpPr>
            <a:cxnSpLocks/>
            <a:stCxn id="24" idx="1"/>
            <a:endCxn id="40" idx="0"/>
          </p:cNvCxnSpPr>
          <p:nvPr/>
        </p:nvCxnSpPr>
        <p:spPr>
          <a:xfrm rot="10800000" flipV="1">
            <a:off x="1637538" y="2470550"/>
            <a:ext cx="7641223" cy="56656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F5C72657-1CFF-2A4B-B00D-9D19EDC34B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8760" y="2172025"/>
            <a:ext cx="366234" cy="597051"/>
          </a:xfrm>
          <a:prstGeom prst="rect">
            <a:avLst/>
          </a:prstGeom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xmlns="" id="{8A5C176C-50FB-654C-A13D-ADE9E363E950}"/>
              </a:ext>
            </a:extLst>
          </p:cNvPr>
          <p:cNvCxnSpPr>
            <a:cxnSpLocks/>
            <a:stCxn id="11" idx="0"/>
            <a:endCxn id="24" idx="3"/>
          </p:cNvCxnSpPr>
          <p:nvPr/>
        </p:nvCxnSpPr>
        <p:spPr>
          <a:xfrm rot="16200000" flipV="1">
            <a:off x="9812775" y="2302770"/>
            <a:ext cx="716942" cy="105250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7E3ABB0E-D465-0348-BD10-5B7C654578EB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10880614" y="5371119"/>
            <a:ext cx="622811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49DA6036-BB9E-A64F-8996-796A96D51C56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0880614" y="4421690"/>
            <a:ext cx="68248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3437BBB2-7A59-A749-BCF2-89D875B4CB0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0880614" y="3475194"/>
            <a:ext cx="7000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F579C54A-483B-9847-803A-1A8BA9C8F9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0810" y="4118715"/>
            <a:ext cx="366234" cy="5970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4ED748B8-CC69-904B-8F5A-33C6662FCDA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1282" y="3037118"/>
            <a:ext cx="332509" cy="598935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xmlns="" id="{CD1BADD2-46E5-E243-B9E3-A22182B28602}"/>
              </a:ext>
            </a:extLst>
          </p:cNvPr>
          <p:cNvCxnSpPr>
            <a:cxnSpLocks/>
            <a:stCxn id="76" idx="3"/>
            <a:endCxn id="48" idx="0"/>
          </p:cNvCxnSpPr>
          <p:nvPr/>
        </p:nvCxnSpPr>
        <p:spPr>
          <a:xfrm>
            <a:off x="6939863" y="3328209"/>
            <a:ext cx="1784673" cy="835355"/>
          </a:xfrm>
          <a:prstGeom prst="bentConnector2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707B7B7C-62CD-9A41-8104-A6F8E077738F}"/>
              </a:ext>
            </a:extLst>
          </p:cNvPr>
          <p:cNvCxnSpPr>
            <a:cxnSpLocks/>
            <a:stCxn id="5" idx="3"/>
            <a:endCxn id="48" idx="1"/>
          </p:cNvCxnSpPr>
          <p:nvPr/>
        </p:nvCxnSpPr>
        <p:spPr>
          <a:xfrm flipV="1">
            <a:off x="7944904" y="4415042"/>
            <a:ext cx="532226" cy="841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D8F4E08A-4CEB-2B4B-9E85-A1683AFF065D}"/>
              </a:ext>
            </a:extLst>
          </p:cNvPr>
          <p:cNvSpPr txBox="1"/>
          <p:nvPr/>
        </p:nvSpPr>
        <p:spPr>
          <a:xfrm>
            <a:off x="8853855" y="4689961"/>
            <a:ext cx="10620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Aggregator/</a:t>
            </a:r>
          </a:p>
          <a:p>
            <a:pPr algn="ctr"/>
            <a:r>
              <a:rPr lang="en-US" sz="1400" dirty="0"/>
              <a:t>Gateway</a:t>
            </a:r>
          </a:p>
          <a:p>
            <a:pPr algn="ctr"/>
            <a:r>
              <a:rPr lang="en-US" sz="1400" dirty="0"/>
              <a:t>Service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48BFBE22-DA57-6E46-80BA-351D74E05D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4324" y="4171941"/>
            <a:ext cx="494812" cy="502955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6AEEBB29-AD07-2E4D-958A-FA0ED2E0C455}"/>
              </a:ext>
            </a:extLst>
          </p:cNvPr>
          <p:cNvCxnSpPr>
            <a:cxnSpLocks/>
            <a:stCxn id="46" idx="3"/>
            <a:endCxn id="71" idx="1"/>
          </p:cNvCxnSpPr>
          <p:nvPr/>
        </p:nvCxnSpPr>
        <p:spPr>
          <a:xfrm flipV="1">
            <a:off x="3699136" y="4419961"/>
            <a:ext cx="2625584" cy="345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56BA0A70-1A58-F846-94D4-5C6448BC689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7130" y="4163564"/>
            <a:ext cx="494812" cy="502955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B076EBE7-8F4E-354C-831D-CADC35162038}"/>
              </a:ext>
            </a:extLst>
          </p:cNvPr>
          <p:cNvCxnSpPr>
            <a:cxnSpLocks/>
            <a:stCxn id="48" idx="3"/>
            <a:endCxn id="39" idx="1"/>
          </p:cNvCxnSpPr>
          <p:nvPr/>
        </p:nvCxnSpPr>
        <p:spPr>
          <a:xfrm>
            <a:off x="8971942" y="4415042"/>
            <a:ext cx="188868" cy="219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B8100ED2-74CA-1442-921A-B1E91A13210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720" y="4100245"/>
            <a:ext cx="631774" cy="639431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AE170A5E-B685-6F42-AE1F-2D01ABE5D907}"/>
              </a:ext>
            </a:extLst>
          </p:cNvPr>
          <p:cNvCxnSpPr>
            <a:cxnSpLocks/>
            <a:stCxn id="71" idx="3"/>
            <a:endCxn id="5" idx="1"/>
          </p:cNvCxnSpPr>
          <p:nvPr/>
        </p:nvCxnSpPr>
        <p:spPr>
          <a:xfrm>
            <a:off x="6956494" y="4419961"/>
            <a:ext cx="474975" cy="349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xmlns="" id="{8DE6955D-7147-BB40-B5D5-7EB2487A006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8089" y="3008493"/>
            <a:ext cx="631774" cy="63943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xmlns="" id="{CE45036A-B618-0242-9540-D14199A0AB0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9107" y="3083598"/>
            <a:ext cx="494812" cy="502955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7EAAEBE4-C5E3-8341-8C41-E21AD54BF943}"/>
              </a:ext>
            </a:extLst>
          </p:cNvPr>
          <p:cNvCxnSpPr>
            <a:cxnSpLocks/>
            <a:stCxn id="77" idx="3"/>
            <a:endCxn id="76" idx="1"/>
          </p:cNvCxnSpPr>
          <p:nvPr/>
        </p:nvCxnSpPr>
        <p:spPr>
          <a:xfrm flipV="1">
            <a:off x="3683919" y="3328209"/>
            <a:ext cx="2624170" cy="6867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xmlns="" id="{3C817D20-B4D3-5046-8E55-14E055E14EAE}"/>
              </a:ext>
            </a:extLst>
          </p:cNvPr>
          <p:cNvCxnSpPr>
            <a:cxnSpLocks/>
            <a:stCxn id="40" idx="3"/>
            <a:endCxn id="77" idx="1"/>
          </p:cNvCxnSpPr>
          <p:nvPr/>
        </p:nvCxnSpPr>
        <p:spPr>
          <a:xfrm flipV="1">
            <a:off x="1803791" y="3335076"/>
            <a:ext cx="1385316" cy="151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71305D9-25CE-1343-ACD7-B9E25C39E703}"/>
              </a:ext>
            </a:extLst>
          </p:cNvPr>
          <p:cNvSpPr txBox="1"/>
          <p:nvPr/>
        </p:nvSpPr>
        <p:spPr>
          <a:xfrm>
            <a:off x="2496449" y="3000770"/>
            <a:ext cx="42992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TLS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7E8CE5D-3C5A-3B42-8126-0359E7B7C2B2}"/>
              </a:ext>
            </a:extLst>
          </p:cNvPr>
          <p:cNvSpPr txBox="1"/>
          <p:nvPr/>
        </p:nvSpPr>
        <p:spPr>
          <a:xfrm>
            <a:off x="2496976" y="4463515"/>
            <a:ext cx="42992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TLS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5D06A985-F42E-BA4B-B8FC-AB9990F45C7B}"/>
              </a:ext>
            </a:extLst>
          </p:cNvPr>
          <p:cNvSpPr/>
          <p:nvPr/>
        </p:nvSpPr>
        <p:spPr>
          <a:xfrm>
            <a:off x="4048018" y="3258355"/>
            <a:ext cx="1924152" cy="1246996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Injection </a:t>
            </a:r>
            <a:r>
              <a:rPr lang="en-US" sz="1400" dirty="0">
                <a:solidFill>
                  <a:schemeClr val="tx1"/>
                </a:solidFill>
              </a:rPr>
              <a:t>Attack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DDoS Attack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Session </a:t>
            </a:r>
            <a:r>
              <a:rPr lang="en-US" sz="1400" dirty="0" smtClean="0">
                <a:solidFill>
                  <a:schemeClr val="tx1"/>
                </a:solidFill>
              </a:rPr>
              <a:t>Hijacking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134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801856"/>
            <a:ext cx="10515600" cy="74034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2130" y="2947916"/>
            <a:ext cx="6911428" cy="18970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 smtClean="0"/>
              <a:t>HAVE A GOOD DAY</a:t>
            </a:r>
            <a:r>
              <a:rPr lang="en-US" sz="44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641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03" y="738924"/>
            <a:ext cx="10362189" cy="496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1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59" y="1951206"/>
            <a:ext cx="4077269" cy="40201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60059" y="777923"/>
            <a:ext cx="9812741" cy="70968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Partial Failures</a:t>
            </a:r>
            <a:endParaRPr lang="en-US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03" y="2801018"/>
            <a:ext cx="4987577" cy="167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60059" y="777923"/>
            <a:ext cx="9812741" cy="70968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Reliability Engineering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013042" y="2552130"/>
            <a:ext cx="6789764" cy="1815153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ClrTx/>
              <a:buNone/>
              <a:defRPr/>
            </a:pP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spcBef>
                <a:spcPts val="0"/>
              </a:spcBef>
              <a:buClrTx/>
              <a:buFont typeface="+mj-lt"/>
              <a:buAutoNum type="arabicPeriod"/>
              <a:defRPr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Reliability</a:t>
            </a:r>
          </a:p>
          <a:p>
            <a:pPr marL="457200" indent="-457200" algn="just">
              <a:spcBef>
                <a:spcPts val="0"/>
              </a:spcBef>
              <a:buClrTx/>
              <a:buFont typeface="+mj-lt"/>
              <a:buAutoNum type="arabicPeriod"/>
              <a:defRPr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Availability</a:t>
            </a:r>
          </a:p>
          <a:p>
            <a:pPr marL="457200" indent="-457200" algn="just">
              <a:spcBef>
                <a:spcPts val="0"/>
              </a:spcBef>
              <a:buClrTx/>
              <a:buFont typeface="+mj-lt"/>
              <a:buAutoNum type="arabicPeriod"/>
              <a:defRPr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Fault Tolerance</a:t>
            </a:r>
          </a:p>
        </p:txBody>
      </p:sp>
    </p:spTree>
    <p:extLst>
      <p:ext uri="{BB962C8B-B14F-4D97-AF65-F5344CB8AC3E}">
        <p14:creationId xmlns:p14="http://schemas.microsoft.com/office/powerpoint/2010/main" val="300741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60059" y="777923"/>
            <a:ext cx="9812741" cy="70968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Availability</a:t>
            </a: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315" y="1892595"/>
            <a:ext cx="5452280" cy="423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8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60059" y="777923"/>
            <a:ext cx="9812741" cy="70968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Fault Tolerance</a:t>
            </a:r>
            <a:endParaRPr lang="en-US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31" y="1897258"/>
            <a:ext cx="4637914" cy="425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8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2990</TotalTime>
  <Words>897</Words>
  <Application>Microsoft Office PowerPoint</Application>
  <PresentationFormat>Widescreen</PresentationFormat>
  <Paragraphs>368</Paragraphs>
  <Slides>49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Calibri</vt:lpstr>
      <vt:lpstr>Calibri Light</vt:lpstr>
      <vt:lpstr>Gill Sans MT</vt:lpstr>
      <vt:lpstr>Verdana</vt:lpstr>
      <vt:lpstr>Wingdings</vt:lpstr>
      <vt:lpstr>Wingdings 2</vt:lpstr>
      <vt:lpstr>Dividend</vt:lpstr>
      <vt:lpstr>Retrospect</vt:lpstr>
      <vt:lpstr>SOFTWARE ENGINEERING (Week-8)</vt:lpstr>
      <vt:lpstr>Contents of week # 8</vt:lpstr>
      <vt:lpstr>Reliability</vt:lpstr>
      <vt:lpstr>Reliability</vt:lpstr>
      <vt:lpstr>PowerPoint Presentation</vt:lpstr>
      <vt:lpstr>Partial Failures</vt:lpstr>
      <vt:lpstr>Reliability Engineering</vt:lpstr>
      <vt:lpstr>Availability</vt:lpstr>
      <vt:lpstr>Fault Tolerance</vt:lpstr>
      <vt:lpstr>Fault Tolerant Design</vt:lpstr>
      <vt:lpstr>Redundancy</vt:lpstr>
      <vt:lpstr>Types of Redundancy</vt:lpstr>
      <vt:lpstr>PowerPoint Presentation</vt:lpstr>
      <vt:lpstr>PowerPoint Presentation</vt:lpstr>
      <vt:lpstr>PowerPoint Presentation</vt:lpstr>
      <vt:lpstr>Datacenter Redundancy</vt:lpstr>
      <vt:lpstr>Fault Models</vt:lpstr>
      <vt:lpstr>Health Checks</vt:lpstr>
      <vt:lpstr>PowerPoint Presentation</vt:lpstr>
      <vt:lpstr>PowerPoint Presentation</vt:lpstr>
      <vt:lpstr>PowerPoint Presentation</vt:lpstr>
      <vt:lpstr>Application Architecture</vt:lpstr>
      <vt:lpstr>PowerPoint Presentation</vt:lpstr>
      <vt:lpstr>Use Case Model</vt:lpstr>
      <vt:lpstr>Domain Model</vt:lpstr>
      <vt:lpstr>Low Level Design</vt:lpstr>
      <vt:lpstr>Component Model</vt:lpstr>
      <vt:lpstr>What About?</vt:lpstr>
      <vt:lpstr>Going Beyond</vt:lpstr>
      <vt:lpstr>Application Architecture Vs System Architecture</vt:lpstr>
      <vt:lpstr>Latency Requirements</vt:lpstr>
      <vt:lpstr>Scalability Requirements</vt:lpstr>
      <vt:lpstr>Availability &amp; Reliability Requirements</vt:lpstr>
      <vt:lpstr>Security Requirements</vt:lpstr>
      <vt:lpstr>Designing System Architecture</vt:lpstr>
      <vt:lpstr>Scalability Principle</vt:lpstr>
      <vt:lpstr>Modularity</vt:lpstr>
      <vt:lpstr>Specialized Services – WebServices</vt:lpstr>
      <vt:lpstr>Aggregator Service &amp; RESTful API – Mobile Support</vt:lpstr>
      <vt:lpstr>Independent Services – MicroServices</vt:lpstr>
      <vt:lpstr>Asynchronous Services</vt:lpstr>
      <vt:lpstr>Stateless Replication</vt:lpstr>
      <vt:lpstr>Reliability Principle</vt:lpstr>
      <vt:lpstr>Single Point Of Failures</vt:lpstr>
      <vt:lpstr>Redundancy</vt:lpstr>
      <vt:lpstr>Monitoring For Fault Detection</vt:lpstr>
      <vt:lpstr>Zonal Redundancy</vt:lpstr>
      <vt:lpstr>Security-Web Application Firewalls</vt:lpstr>
      <vt:lpstr>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(Week-1)</dc:title>
  <dc:creator>Hp</dc:creator>
  <cp:lastModifiedBy>Hp</cp:lastModifiedBy>
  <cp:revision>314</cp:revision>
  <dcterms:created xsi:type="dcterms:W3CDTF">2021-02-17T13:59:14Z</dcterms:created>
  <dcterms:modified xsi:type="dcterms:W3CDTF">2022-04-04T06:23:28Z</dcterms:modified>
</cp:coreProperties>
</file>